
<file path=[Content_Types].xml><?xml version="1.0" encoding="utf-8"?>
<Types xmlns="http://schemas.openxmlformats.org/package/2006/content-types">
  <Default Extension="jpeg" ContentType="image/jpeg"/>
  <Default Extension="JPG" ContentType="image/.jpg"/>
  <Default Extension="png" ContentType="image/png"/>
  <Default Extension="mp3" ContentType="audio/mp3"/>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559" r:id="rId3"/>
    <p:sldId id="560" r:id="rId5"/>
    <p:sldId id="477" r:id="rId6"/>
    <p:sldId id="561" r:id="rId7"/>
    <p:sldId id="527" r:id="rId8"/>
    <p:sldId id="482" r:id="rId9"/>
    <p:sldId id="415" r:id="rId10"/>
    <p:sldId id="545" r:id="rId11"/>
    <p:sldId id="562" r:id="rId12"/>
    <p:sldId id="563" r:id="rId13"/>
    <p:sldId id="549" r:id="rId14"/>
    <p:sldId id="550" r:id="rId15"/>
    <p:sldId id="551" r:id="rId16"/>
    <p:sldId id="552" r:id="rId17"/>
    <p:sldId id="553" r:id="rId18"/>
    <p:sldId id="555" r:id="rId19"/>
    <p:sldId id="556" r:id="rId20"/>
    <p:sldId id="557" r:id="rId21"/>
    <p:sldId id="558" r:id="rId22"/>
    <p:sldId id="548" r:id="rId23"/>
    <p:sldId id="566" r:id="rId24"/>
    <p:sldId id="546" r:id="rId25"/>
    <p:sldId id="547" r:id="rId26"/>
    <p:sldId id="600" r:id="rId27"/>
    <p:sldId id="601" r:id="rId28"/>
    <p:sldId id="586" r:id="rId29"/>
    <p:sldId id="587" r:id="rId30"/>
    <p:sldId id="588" r:id="rId31"/>
    <p:sldId id="589" r:id="rId32"/>
    <p:sldId id="590" r:id="rId33"/>
    <p:sldId id="592" r:id="rId34"/>
    <p:sldId id="591" r:id="rId35"/>
    <p:sldId id="593" r:id="rId36"/>
    <p:sldId id="594" r:id="rId37"/>
    <p:sldId id="595" r:id="rId38"/>
    <p:sldId id="596" r:id="rId39"/>
    <p:sldId id="597" r:id="rId40"/>
    <p:sldId id="565" r:id="rId41"/>
  </p:sldIdLst>
  <p:sldSz cx="9144000" cy="5143500" type="screen16x9"/>
  <p:notesSz cx="6858000" cy="9144000"/>
  <p:custDataLst>
    <p:tags r:id="rId45"/>
  </p:custDataLst>
  <p:defaultTex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1579" userDrawn="1">
          <p15:clr>
            <a:srgbClr val="A4A3A4"/>
          </p15:clr>
        </p15:guide>
        <p15:guide id="2" pos="2913"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00682F"/>
    <a:srgbClr val="00602B"/>
    <a:srgbClr val="33CC33"/>
    <a:srgbClr val="E94E09"/>
    <a:srgbClr val="FF6600"/>
    <a:srgbClr val="FF3300"/>
    <a:srgbClr val="080808"/>
    <a:srgbClr val="333333"/>
    <a:srgbClr val="1C1C1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006" autoAdjust="0"/>
    <p:restoredTop sz="94660"/>
  </p:normalViewPr>
  <p:slideViewPr>
    <p:cSldViewPr showGuides="1">
      <p:cViewPr varScale="1">
        <p:scale>
          <a:sx n="97" d="100"/>
          <a:sy n="97" d="100"/>
        </p:scale>
        <p:origin x="158" y="62"/>
      </p:cViewPr>
      <p:guideLst>
        <p:guide orient="horz" pos="1579"/>
        <p:guide pos="2913"/>
      </p:guideLst>
    </p:cSldViewPr>
  </p:slideViewPr>
  <p:notesTextViewPr>
    <p:cViewPr>
      <p:scale>
        <a:sx n="125" d="100"/>
        <a:sy n="125" d="100"/>
      </p:scale>
      <p:origin x="0" y="0"/>
    </p:cViewPr>
  </p:notesTextViewPr>
  <p:sorterViewPr>
    <p:cViewPr>
      <p:scale>
        <a:sx n="150" d="100"/>
        <a:sy n="150"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5" Type="http://schemas.openxmlformats.org/officeDocument/2006/relationships/tags" Target="tags/tag52.xml"/><Relationship Id="rId44" Type="http://schemas.openxmlformats.org/officeDocument/2006/relationships/tableStyles" Target="tableStyles.xml"/><Relationship Id="rId43" Type="http://schemas.openxmlformats.org/officeDocument/2006/relationships/viewProps" Target="viewProps.xml"/><Relationship Id="rId42" Type="http://schemas.openxmlformats.org/officeDocument/2006/relationships/presProps" Target="presProps.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ea typeface="微软雅黑" panose="020B0503020204020204" pitchFamily="34" charset="-122"/>
              </a:defRPr>
            </a:lvl1pPr>
          </a:lstStyle>
          <a:p>
            <a:endParaRPr lang="zh-CN" altLang="en-US" dirty="0"/>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ea typeface="微软雅黑" panose="020B0503020204020204" pitchFamily="34" charset="-122"/>
              </a:defRPr>
            </a:lvl1pPr>
          </a:lstStyle>
          <a:p>
            <a:fld id="{673B58EF-4ABD-40F4-ACA4-FE81D742E6DD}" type="datetimeFigureOut">
              <a:rPr lang="zh-CN" altLang="en-US" smtClean="0"/>
            </a:fld>
            <a:endParaRPr lang="zh-CN" altLang="en-US" dirty="0"/>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dirty="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ea typeface="微软雅黑" panose="020B0503020204020204" pitchFamily="34" charset="-122"/>
              </a:defRPr>
            </a:lvl1pPr>
          </a:lstStyle>
          <a:p>
            <a:endParaRPr lang="zh-CN" altLang="en-US" dirty="0"/>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ea typeface="微软雅黑" panose="020B0503020204020204" pitchFamily="34" charset="-122"/>
              </a:defRPr>
            </a:lvl1pPr>
          </a:lstStyle>
          <a:p>
            <a:fld id="{A11FC198-2D83-4DFC-8CDD-7D23AF44D411}" type="slidenum">
              <a:rPr lang="zh-CN" altLang="en-US" smtClean="0"/>
            </a:fld>
            <a:endParaRPr lang="zh-CN" altLang="en-US" dirty="0"/>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微软雅黑" panose="020B0503020204020204" pitchFamily="34" charset="-122"/>
        <a:cs typeface="+mn-cs"/>
      </a:defRPr>
    </a:lvl1pPr>
    <a:lvl2pPr marL="457200" algn="l" defTabSz="914400" rtl="0" eaLnBrk="1" latinLnBrk="0" hangingPunct="1">
      <a:defRPr sz="1200" kern="1200">
        <a:solidFill>
          <a:schemeClr val="tx1"/>
        </a:solidFill>
        <a:latin typeface="+mn-lt"/>
        <a:ea typeface="微软雅黑" panose="020B0503020204020204" pitchFamily="34" charset="-122"/>
        <a:cs typeface="+mn-cs"/>
      </a:defRPr>
    </a:lvl2pPr>
    <a:lvl3pPr marL="914400" algn="l" defTabSz="914400" rtl="0" eaLnBrk="1" latinLnBrk="0" hangingPunct="1">
      <a:defRPr sz="1200" kern="1200">
        <a:solidFill>
          <a:schemeClr val="tx1"/>
        </a:solidFill>
        <a:latin typeface="+mn-lt"/>
        <a:ea typeface="微软雅黑" panose="020B0503020204020204" pitchFamily="34" charset="-122"/>
        <a:cs typeface="+mn-cs"/>
      </a:defRPr>
    </a:lvl3pPr>
    <a:lvl4pPr marL="1371600" algn="l" defTabSz="914400" rtl="0" eaLnBrk="1" latinLnBrk="0" hangingPunct="1">
      <a:defRPr sz="1200" kern="1200">
        <a:solidFill>
          <a:schemeClr val="tx1"/>
        </a:solidFill>
        <a:latin typeface="+mn-lt"/>
        <a:ea typeface="微软雅黑" panose="020B0503020204020204" pitchFamily="34" charset="-122"/>
        <a:cs typeface="+mn-cs"/>
      </a:defRPr>
    </a:lvl4pPr>
    <a:lvl5pPr marL="1828800" algn="l" defTabSz="914400" rtl="0" eaLnBrk="1" latinLnBrk="0" hangingPunct="1">
      <a:defRPr sz="1200" kern="1200">
        <a:solidFill>
          <a:schemeClr val="tx1"/>
        </a:solidFill>
        <a:latin typeface="+mn-lt"/>
        <a:ea typeface="微软雅黑" panose="020B0503020204020204"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1BF2980-540F-4F7F-A4CC-709C5E980331}"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solidFill>
                  <a:prstClr val="black"/>
                </a:solidFill>
              </a:rPr>
            </a:fld>
            <a:endParaRPr lang="zh-CN" altLang="en-US" dirty="0">
              <a:solidFill>
                <a:prstClr val="black"/>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solidFill>
                  <a:prstClr val="black"/>
                </a:solidFill>
              </a:rPr>
            </a:fld>
            <a:endParaRPr lang="zh-CN" altLang="en-US" dirty="0">
              <a:solidFill>
                <a:prstClr val="black"/>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solidFill>
                  <a:prstClr val="black"/>
                </a:solidFill>
              </a:rPr>
            </a:fld>
            <a:endParaRPr lang="zh-CN" altLang="en-US" dirty="0">
              <a:solidFill>
                <a:prstClr val="black"/>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solidFill>
                  <a:prstClr val="black"/>
                </a:solidFill>
              </a:rPr>
            </a:fld>
            <a:endParaRPr lang="zh-CN" altLang="en-US" dirty="0">
              <a:solidFill>
                <a:prstClr val="black"/>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fld>
            <a:endParaRPr lang="zh-CN" alt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solidFill>
                  <a:prstClr val="black"/>
                </a:solidFill>
              </a:rPr>
            </a:fld>
            <a:endParaRPr lang="zh-CN" altLang="en-US" dirty="0">
              <a:solidFill>
                <a:prstClr val="black"/>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solidFill>
                  <a:prstClr val="black"/>
                </a:solidFill>
              </a:rPr>
            </a:fld>
            <a:endParaRPr lang="zh-CN" altLang="en-US" dirty="0">
              <a:solidFill>
                <a:prstClr val="black"/>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solidFill>
                  <a:prstClr val="black"/>
                </a:solidFill>
              </a:rPr>
            </a:fld>
            <a:endParaRPr lang="zh-CN" altLang="en-US" dirty="0">
              <a:solidFill>
                <a:prstClr val="black"/>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solidFill>
                  <a:prstClr val="black"/>
                </a:solidFill>
              </a:rPr>
            </a:fld>
            <a:endParaRPr lang="zh-CN" altLang="en-US" dirty="0">
              <a:solidFill>
                <a:prstClr val="black"/>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fld>
            <a:endParaRPr lang="zh-CN" alt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solidFill>
                  <a:prstClr val="black"/>
                </a:solidFill>
              </a:rPr>
            </a:fld>
            <a:endParaRPr lang="zh-CN" altLang="en-US" dirty="0">
              <a:solidFill>
                <a:prstClr val="black"/>
              </a:solidFil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solidFill>
                  <a:prstClr val="black"/>
                </a:solidFill>
              </a:rPr>
            </a:fld>
            <a:endParaRPr lang="zh-CN" altLang="en-US" dirty="0">
              <a:solidFill>
                <a:prstClr val="black"/>
              </a:solidFil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solidFill>
                  <a:prstClr val="black"/>
                </a:solidFill>
              </a:rPr>
            </a:fld>
            <a:endParaRPr lang="zh-CN" altLang="en-US" dirty="0">
              <a:solidFill>
                <a:prstClr val="black"/>
              </a:solidFil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solidFill>
                  <a:prstClr val="black"/>
                </a:solidFill>
              </a:rPr>
            </a:fld>
            <a:endParaRPr lang="zh-CN" altLang="en-US" dirty="0">
              <a:solidFill>
                <a:prstClr val="black"/>
              </a:solidFil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fld>
            <a:endParaRPr lang="zh-CN" altLang="en-US"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fld>
            <a:endParaRPr lang="zh-CN" altLang="en-US"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fld>
            <a:endParaRPr lang="zh-CN" altLang="en-US"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solidFill>
                  <a:prstClr val="black"/>
                </a:solidFill>
              </a:rPr>
            </a:fld>
            <a:endParaRPr lang="zh-CN" altLang="en-US" dirty="0">
              <a:solidFill>
                <a:prstClr val="black"/>
              </a:solidFil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solidFill>
                  <a:prstClr val="black"/>
                </a:solidFill>
              </a:rPr>
            </a:fld>
            <a:endParaRPr lang="zh-CN" altLang="en-US" dirty="0">
              <a:solidFill>
                <a:prstClr val="black"/>
              </a:solidFil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solidFill>
                  <a:prstClr val="black"/>
                </a:solidFill>
              </a:rPr>
            </a:fld>
            <a:endParaRPr lang="zh-CN" altLang="en-US" dirty="0">
              <a:solidFill>
                <a:prstClr val="black"/>
              </a:solidFill>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fld>
            <a:endParaRPr lang="zh-CN" alt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fld>
            <a:endParaRPr lang="zh-CN" altLang="en-US"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solidFill>
                  <a:prstClr val="black"/>
                </a:solidFill>
              </a:rPr>
            </a:fld>
            <a:endParaRPr lang="zh-CN" altLang="en-US" dirty="0">
              <a:solidFill>
                <a:prstClr val="black"/>
              </a:solidFill>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fld>
            <a:endParaRPr lang="zh-CN" altLang="en-US"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fld>
            <a:endParaRPr lang="zh-CN" altLang="en-US"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fld>
            <a:endParaRPr lang="zh-CN" altLang="en-US"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fld>
            <a:endParaRPr lang="zh-CN" altLang="en-US"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fld>
            <a:endParaRPr lang="zh-CN" altLang="en-US"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solidFill>
                  <a:prstClr val="black"/>
                </a:solidFill>
              </a:rPr>
            </a:fld>
            <a:endParaRPr lang="zh-CN" altLang="en-US" dirty="0">
              <a:solidFill>
                <a:prstClr val="black"/>
              </a:solidFill>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fld>
            <a:endParaRPr lang="zh-CN" alt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solidFill>
                  <a:prstClr val="black"/>
                </a:solidFill>
              </a:rPr>
            </a:fld>
            <a:endParaRPr lang="zh-CN" altLang="en-US" dirty="0">
              <a:solidFill>
                <a:prstClr val="black"/>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solidFill>
                  <a:prstClr val="black"/>
                </a:solidFill>
              </a:rPr>
            </a:fld>
            <a:endParaRPr lang="zh-CN" altLang="en-US" dirty="0">
              <a:solidFill>
                <a:prstClr val="black"/>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fld>
            <a:endParaRPr lang="zh-CN" alt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solidFill>
                  <a:prstClr val="black"/>
                </a:solidFill>
              </a:rPr>
            </a:fld>
            <a:endParaRPr lang="zh-CN" altLang="en-US" dirty="0">
              <a:solidFill>
                <a:prstClr val="black"/>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solidFill>
                  <a:prstClr val="black"/>
                </a:solidFill>
              </a:rPr>
            </a:fld>
            <a:endParaRPr lang="zh-CN" altLang="en-US" dirty="0">
              <a:solidFill>
                <a:prstClr val="black"/>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solidFill>
                  <a:prstClr val="black"/>
                </a:solidFill>
              </a:rPr>
            </a:fld>
            <a:endParaRPr lang="zh-CN" altLang="en-US" dirty="0">
              <a:solidFill>
                <a:prstClr val="black"/>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和内容">
    <p:bg>
      <p:bgPr>
        <a:solidFill>
          <a:srgbClr val="FCFCFC"/>
        </a:solidFill>
        <a:effectLst/>
      </p:bgPr>
    </p:bg>
    <p:spTree>
      <p:nvGrpSpPr>
        <p:cNvPr id="1" name=""/>
        <p:cNvGrpSpPr/>
        <p:nvPr/>
      </p:nvGrpSpPr>
      <p:grpSpPr>
        <a:xfrm>
          <a:off x="0" y="0"/>
          <a:ext cx="0" cy="0"/>
          <a:chOff x="0" y="0"/>
          <a:chExt cx="0" cy="0"/>
        </a:xfrm>
      </p:grpSpPr>
    </p:spTree>
  </p:cSld>
  <p:clrMapOvr>
    <a:masterClrMapping/>
  </p:clrMapOvr>
  <p:transition spd="slow"/>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和内容">
    <p:bg>
      <p:bgPr>
        <a:solidFill>
          <a:srgbClr val="FCFCFC"/>
        </a:solidFill>
        <a:effectLst/>
      </p:bgPr>
    </p:bg>
    <p:spTree>
      <p:nvGrpSpPr>
        <p:cNvPr id="1" name=""/>
        <p:cNvGrpSpPr/>
        <p:nvPr/>
      </p:nvGrpSpPr>
      <p:grpSpPr>
        <a:xfrm>
          <a:off x="0" y="0"/>
          <a:ext cx="0" cy="0"/>
          <a:chOff x="0" y="0"/>
          <a:chExt cx="0" cy="0"/>
        </a:xfrm>
      </p:grpSpPr>
    </p:spTree>
  </p:cSld>
  <p:clrMapOvr>
    <a:masterClrMapping/>
  </p:clrMapOvr>
  <p:transition spd="slow"/>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userDrawn="1">
  <p:cSld name="2_标题和内容">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cSld>
  <p:clrMapOvr>
    <a:masterClrMapping/>
  </p:clrMapOvr>
  <p:transition spd="slow"/>
</p:sldLayout>
</file>

<file path=ppt/slideMasters/_rels/slideMaster1.xml.rels><?xml version="1.0" encoding="UTF-8" standalone="yes"?>
<Relationships xmlns="http://schemas.openxmlformats.org/package/2006/relationships"><Relationship Id="rId6" Type="http://schemas.openxmlformats.org/officeDocument/2006/relationships/theme" Target="../theme/theme1.xml"/><Relationship Id="rId5" Type="http://schemas.openxmlformats.org/officeDocument/2006/relationships/image" Target="../media/image2.png"/><Relationship Id="rId4" Type="http://schemas.openxmlformats.org/officeDocument/2006/relationships/image" Target="../media/image1.png"/><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grpSp>
        <p:nvGrpSpPr>
          <p:cNvPr id="9" name="组合 8"/>
          <p:cNvGrpSpPr/>
          <p:nvPr userDrawn="1"/>
        </p:nvGrpSpPr>
        <p:grpSpPr>
          <a:xfrm>
            <a:off x="598505" y="272824"/>
            <a:ext cx="217637" cy="359103"/>
            <a:chOff x="5284519" y="1508166"/>
            <a:chExt cx="213756" cy="427512"/>
          </a:xfrm>
        </p:grpSpPr>
        <p:cxnSp>
          <p:nvCxnSpPr>
            <p:cNvPr id="10" name="直接连接符 9"/>
            <p:cNvCxnSpPr/>
            <p:nvPr/>
          </p:nvCxnSpPr>
          <p:spPr>
            <a:xfrm>
              <a:off x="5284519" y="1508166"/>
              <a:ext cx="213756" cy="213756"/>
            </a:xfrm>
            <a:prstGeom prst="line">
              <a:avLst/>
            </a:prstGeom>
            <a:ln w="19050">
              <a:solidFill>
                <a:srgbClr val="00682F"/>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flipH="1">
              <a:off x="5284519" y="1721922"/>
              <a:ext cx="213756" cy="213756"/>
            </a:xfrm>
            <a:prstGeom prst="line">
              <a:avLst/>
            </a:prstGeom>
            <a:ln w="19050">
              <a:solidFill>
                <a:srgbClr val="00682F"/>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grpSp>
      <p:cxnSp>
        <p:nvCxnSpPr>
          <p:cNvPr id="12" name="直接连接符 11"/>
          <p:cNvCxnSpPr/>
          <p:nvPr userDrawn="1"/>
        </p:nvCxnSpPr>
        <p:spPr>
          <a:xfrm>
            <a:off x="838994" y="705644"/>
            <a:ext cx="7565131" cy="0"/>
          </a:xfrm>
          <a:prstGeom prst="line">
            <a:avLst/>
          </a:prstGeom>
          <a:ln w="12700">
            <a:solidFill>
              <a:srgbClr val="00682F"/>
            </a:solidFill>
          </a:ln>
        </p:spPr>
        <p:style>
          <a:lnRef idx="1">
            <a:schemeClr val="accent1"/>
          </a:lnRef>
          <a:fillRef idx="0">
            <a:schemeClr val="accent1"/>
          </a:fillRef>
          <a:effectRef idx="0">
            <a:schemeClr val="accent1"/>
          </a:effectRef>
          <a:fontRef idx="minor">
            <a:schemeClr val="tx1"/>
          </a:fontRef>
        </p:style>
      </p:cxnSp>
      <p:pic>
        <p:nvPicPr>
          <p:cNvPr id="3" name="图片 2" descr="C:/Users/DELL/AppData/Local/Temp/kaimatting/20210112152141/output_aiMatting_20210112152144.pngoutput_aiMatting_20210112152144"/>
          <p:cNvPicPr>
            <a:picLocks noChangeAspect="1"/>
          </p:cNvPicPr>
          <p:nvPr userDrawn="1"/>
        </p:nvPicPr>
        <p:blipFill>
          <a:blip r:embed="rId5"/>
          <a:stretch>
            <a:fillRect/>
          </a:stretch>
        </p:blipFill>
        <p:spPr>
          <a:xfrm>
            <a:off x="8458200" y="95250"/>
            <a:ext cx="611505" cy="610235"/>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nodeType="after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left)">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txStyles>
    <p:titleStyle>
      <a:lvl1pPr algn="ctr" rtl="0" fontAlgn="base">
        <a:spcBef>
          <a:spcPct val="0"/>
        </a:spcBef>
        <a:spcAft>
          <a:spcPct val="0"/>
        </a:spcAft>
        <a:defRPr sz="4400" kern="1200">
          <a:solidFill>
            <a:schemeClr val="tx1"/>
          </a:solidFill>
          <a:latin typeface="+mj-lt"/>
          <a:ea typeface="微软雅黑" panose="020B0503020204020204" pitchFamily="34" charset="-122"/>
          <a:cs typeface="+mj-cs"/>
        </a:defRPr>
      </a:lvl1pPr>
      <a:lvl2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2pPr>
      <a:lvl3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3pPr>
      <a:lvl4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4pPr>
      <a:lvl5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5pPr>
      <a:lvl6pPr marL="4572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6pPr>
      <a:lvl7pPr marL="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7pPr>
      <a:lvl8pPr marL="13716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8pPr>
      <a:lvl9pPr marL="18288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微软雅黑" panose="020B0503020204020204" pitchFamily="34" charset="-122"/>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微软雅黑" panose="020B0503020204020204" pitchFamily="34" charset="-122"/>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微软雅黑" panose="020B0503020204020204" pitchFamily="34" charset="-122"/>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微软雅黑" panose="020B0503020204020204" pitchFamily="34" charset="-122"/>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微软雅黑" panose="020B0503020204020204" pitchFamily="34" charset="-122"/>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7" Type="http://schemas.openxmlformats.org/officeDocument/2006/relationships/notesSlide" Target="../notesSlides/notesSlide1.xml"/><Relationship Id="rId6" Type="http://schemas.openxmlformats.org/officeDocument/2006/relationships/slideLayout" Target="../slideLayouts/slideLayout3.xml"/><Relationship Id="rId5" Type="http://schemas.openxmlformats.org/officeDocument/2006/relationships/image" Target="../media/image5.png"/><Relationship Id="rId4" Type="http://schemas.openxmlformats.org/officeDocument/2006/relationships/image" Target="../media/image4.png"/><Relationship Id="rId3" Type="http://schemas.microsoft.com/office/2007/relationships/media" Target="../media/media1.mp3"/><Relationship Id="rId2" Type="http://schemas.openxmlformats.org/officeDocument/2006/relationships/audio" Target="../media/media1.mp3"/><Relationship Id="rId1" Type="http://schemas.openxmlformats.org/officeDocument/2006/relationships/image" Target="../media/image3.jpeg"/></Relationships>
</file>

<file path=ppt/slides/_rels/slide1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3.xml"/><Relationship Id="rId1"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image" Target="../media/image22.png"/></Relationships>
</file>

<file path=ppt/slides/_rels/slide14.xml.rels><?xml version="1.0" encoding="UTF-8" standalone="yes"?>
<Relationships xmlns="http://schemas.openxmlformats.org/package/2006/relationships"><Relationship Id="rId9" Type="http://schemas.openxmlformats.org/officeDocument/2006/relationships/tags" Target="../tags/tag22.xml"/><Relationship Id="rId8" Type="http://schemas.openxmlformats.org/officeDocument/2006/relationships/tags" Target="../tags/tag21.xml"/><Relationship Id="rId7" Type="http://schemas.openxmlformats.org/officeDocument/2006/relationships/tags" Target="../tags/tag20.xml"/><Relationship Id="rId6" Type="http://schemas.openxmlformats.org/officeDocument/2006/relationships/tags" Target="../tags/tag19.xml"/><Relationship Id="rId5" Type="http://schemas.openxmlformats.org/officeDocument/2006/relationships/tags" Target="../tags/tag18.xml"/><Relationship Id="rId4" Type="http://schemas.openxmlformats.org/officeDocument/2006/relationships/tags" Target="../tags/tag17.xml"/><Relationship Id="rId3" Type="http://schemas.openxmlformats.org/officeDocument/2006/relationships/tags" Target="../tags/tag16.xml"/><Relationship Id="rId2" Type="http://schemas.openxmlformats.org/officeDocument/2006/relationships/tags" Target="../tags/tag15.xml"/><Relationship Id="rId16" Type="http://schemas.openxmlformats.org/officeDocument/2006/relationships/notesSlide" Target="../notesSlides/notesSlide13.xml"/><Relationship Id="rId15" Type="http://schemas.openxmlformats.org/officeDocument/2006/relationships/slideLayout" Target="../slideLayouts/slideLayout2.xml"/><Relationship Id="rId14" Type="http://schemas.openxmlformats.org/officeDocument/2006/relationships/image" Target="../media/image8.png"/><Relationship Id="rId13" Type="http://schemas.openxmlformats.org/officeDocument/2006/relationships/image" Target="../media/image7.png"/><Relationship Id="rId12" Type="http://schemas.openxmlformats.org/officeDocument/2006/relationships/image" Target="../media/image6.png"/><Relationship Id="rId11" Type="http://schemas.openxmlformats.org/officeDocument/2006/relationships/tags" Target="../tags/tag24.xml"/><Relationship Id="rId10" Type="http://schemas.openxmlformats.org/officeDocument/2006/relationships/tags" Target="../tags/tag23.xml"/><Relationship Id="rId1" Type="http://schemas.openxmlformats.org/officeDocument/2006/relationships/tags" Target="../tags/tag14.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image" Target="../media/image23.png"/></Relationships>
</file>

<file path=ppt/slides/_rels/slide16.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2.xml"/><Relationship Id="rId2" Type="http://schemas.openxmlformats.org/officeDocument/2006/relationships/image" Target="../media/image25.png"/><Relationship Id="rId1" Type="http://schemas.openxmlformats.org/officeDocument/2006/relationships/image" Target="../media/image24.png"/></Relationships>
</file>

<file path=ppt/slides/_rels/slide17.xml.rels><?xml version="1.0" encoding="UTF-8" standalone="yes"?>
<Relationships xmlns="http://schemas.openxmlformats.org/package/2006/relationships"><Relationship Id="rId5" Type="http://schemas.openxmlformats.org/officeDocument/2006/relationships/notesSlide" Target="../notesSlides/notesSlide16.xml"/><Relationship Id="rId4" Type="http://schemas.openxmlformats.org/officeDocument/2006/relationships/slideLayout" Target="../slideLayouts/slideLayout2.xml"/><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image" Target="../media/image26.png"/></Relationships>
</file>

<file path=ppt/slides/_rels/slide18.xml.rels><?xml version="1.0" encoding="UTF-8" standalone="yes"?>
<Relationships xmlns="http://schemas.openxmlformats.org/package/2006/relationships"><Relationship Id="rId6" Type="http://schemas.openxmlformats.org/officeDocument/2006/relationships/notesSlide" Target="../notesSlides/notesSlide17.xml"/><Relationship Id="rId5" Type="http://schemas.openxmlformats.org/officeDocument/2006/relationships/slideLayout" Target="../slideLayouts/slideLayout2.xml"/><Relationship Id="rId4" Type="http://schemas.openxmlformats.org/officeDocument/2006/relationships/image" Target="../media/image32.png"/><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image" Target="../media/image29.png"/></Relationships>
</file>

<file path=ppt/slides/_rels/slide19.xml.rels><?xml version="1.0" encoding="UTF-8" standalone="yes"?>
<Relationships xmlns="http://schemas.openxmlformats.org/package/2006/relationships"><Relationship Id="rId5" Type="http://schemas.openxmlformats.org/officeDocument/2006/relationships/notesSlide" Target="../notesSlides/notesSlide18.xml"/><Relationship Id="rId4" Type="http://schemas.openxmlformats.org/officeDocument/2006/relationships/slideLayout" Target="../slideLayouts/slideLayout2.xml"/><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image" Target="../media/image3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3.xml"/><Relationship Id="rId1" Type="http://schemas.openxmlformats.org/officeDocument/2006/relationships/image" Target="../media/image36.png"/></Relationships>
</file>

<file path=ppt/slides/_rels/slide21.xml.rels><?xml version="1.0" encoding="UTF-8" standalone="yes"?>
<Relationships xmlns="http://schemas.openxmlformats.org/package/2006/relationships"><Relationship Id="rId7" Type="http://schemas.openxmlformats.org/officeDocument/2006/relationships/notesSlide" Target="../notesSlides/notesSlide20.xml"/><Relationship Id="rId6"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7.png"/><Relationship Id="rId3" Type="http://schemas.openxmlformats.org/officeDocument/2006/relationships/image" Target="../media/image6.png"/><Relationship Id="rId2" Type="http://schemas.openxmlformats.org/officeDocument/2006/relationships/tags" Target="../tags/tag26.xml"/><Relationship Id="rId1" Type="http://schemas.openxmlformats.org/officeDocument/2006/relationships/tags" Target="../tags/tag25.xml"/></Relationships>
</file>

<file path=ppt/slides/_rels/slide22.xml.rels><?xml version="1.0" encoding="UTF-8" standalone="yes"?>
<Relationships xmlns="http://schemas.openxmlformats.org/package/2006/relationships"><Relationship Id="rId8" Type="http://schemas.openxmlformats.org/officeDocument/2006/relationships/notesSlide" Target="../notesSlides/notesSlide21.xml"/><Relationship Id="rId7"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tags" Target="../tags/tag31.xml"/><Relationship Id="rId4" Type="http://schemas.openxmlformats.org/officeDocument/2006/relationships/tags" Target="../tags/tag30.xml"/><Relationship Id="rId3" Type="http://schemas.openxmlformats.org/officeDocument/2006/relationships/tags" Target="../tags/tag29.xml"/><Relationship Id="rId2" Type="http://schemas.openxmlformats.org/officeDocument/2006/relationships/tags" Target="../tags/tag28.xml"/><Relationship Id="rId1" Type="http://schemas.openxmlformats.org/officeDocument/2006/relationships/tags" Target="../tags/tag27.xml"/></Relationships>
</file>

<file path=ppt/slides/_rels/slide23.xml.rels><?xml version="1.0" encoding="UTF-8" standalone="yes"?>
<Relationships xmlns="http://schemas.openxmlformats.org/package/2006/relationships"><Relationship Id="rId5" Type="http://schemas.openxmlformats.org/officeDocument/2006/relationships/notesSlide" Target="../notesSlides/notesSlide22.xml"/><Relationship Id="rId4" Type="http://schemas.openxmlformats.org/officeDocument/2006/relationships/slideLayout" Target="../slideLayouts/slideLayout2.xml"/><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image" Target="../media/image39.png"/></Relationships>
</file>

<file path=ppt/slides/_rels/slide24.xml.rels><?xml version="1.0" encoding="UTF-8" standalone="yes"?>
<Relationships xmlns="http://schemas.openxmlformats.org/package/2006/relationships"><Relationship Id="rId4" Type="http://schemas.openxmlformats.org/officeDocument/2006/relationships/notesSlide" Target="../notesSlides/notesSlide23.xml"/><Relationship Id="rId3" Type="http://schemas.openxmlformats.org/officeDocument/2006/relationships/slideLayout" Target="../slideLayouts/slideLayout2.xml"/><Relationship Id="rId2" Type="http://schemas.openxmlformats.org/officeDocument/2006/relationships/image" Target="../media/image43.png"/><Relationship Id="rId1" Type="http://schemas.openxmlformats.org/officeDocument/2006/relationships/image" Target="../media/image42.png"/></Relationships>
</file>

<file path=ppt/slides/_rels/slide25.xml.rels><?xml version="1.0" encoding="UTF-8" standalone="yes"?>
<Relationships xmlns="http://schemas.openxmlformats.org/package/2006/relationships"><Relationship Id="rId5" Type="http://schemas.openxmlformats.org/officeDocument/2006/relationships/notesSlide" Target="../notesSlides/notesSlide24.xml"/><Relationship Id="rId4" Type="http://schemas.openxmlformats.org/officeDocument/2006/relationships/slideLayout" Target="../slideLayouts/slideLayout2.xml"/><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image" Target="../media/image44.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xml"/><Relationship Id="rId1" Type="http://schemas.openxmlformats.org/officeDocument/2006/relationships/image" Target="../media/image47.png"/></Relationships>
</file>

<file path=ppt/slides/_rels/slide28.xml.rels><?xml version="1.0" encoding="UTF-8" standalone="yes"?>
<Relationships xmlns="http://schemas.openxmlformats.org/package/2006/relationships"><Relationship Id="rId9" Type="http://schemas.openxmlformats.org/officeDocument/2006/relationships/notesSlide" Target="../notesSlides/notesSlide27.xml"/><Relationship Id="rId8" Type="http://schemas.openxmlformats.org/officeDocument/2006/relationships/slideLayout" Target="../slideLayouts/slideLayout2.xml"/><Relationship Id="rId7" Type="http://schemas.openxmlformats.org/officeDocument/2006/relationships/image" Target="../media/image49.png"/><Relationship Id="rId6" Type="http://schemas.openxmlformats.org/officeDocument/2006/relationships/image" Target="../media/image48.png"/><Relationship Id="rId5" Type="http://schemas.openxmlformats.org/officeDocument/2006/relationships/tags" Target="../tags/tag36.xml"/><Relationship Id="rId4" Type="http://schemas.openxmlformats.org/officeDocument/2006/relationships/tags" Target="../tags/tag35.xml"/><Relationship Id="rId3" Type="http://schemas.openxmlformats.org/officeDocument/2006/relationships/tags" Target="../tags/tag34.xml"/><Relationship Id="rId2" Type="http://schemas.openxmlformats.org/officeDocument/2006/relationships/tags" Target="../tags/tag33.xml"/><Relationship Id="rId1" Type="http://schemas.openxmlformats.org/officeDocument/2006/relationships/tags" Target="../tags/tag32.xml"/></Relationships>
</file>

<file path=ppt/slides/_rels/slide29.xml.rels><?xml version="1.0" encoding="UTF-8" standalone="yes"?>
<Relationships xmlns="http://schemas.openxmlformats.org/package/2006/relationships"><Relationship Id="rId4" Type="http://schemas.openxmlformats.org/officeDocument/2006/relationships/notesSlide" Target="../notesSlides/notesSlide28.xml"/><Relationship Id="rId3" Type="http://schemas.openxmlformats.org/officeDocument/2006/relationships/slideLayout" Target="../slideLayouts/slideLayout2.xml"/><Relationship Id="rId2" Type="http://schemas.openxmlformats.org/officeDocument/2006/relationships/tags" Target="../tags/tag38.xml"/><Relationship Id="rId1" Type="http://schemas.openxmlformats.org/officeDocument/2006/relationships/tags" Target="../tags/tag3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3.xml"/><Relationship Id="rId1" Type="http://schemas.openxmlformats.org/officeDocument/2006/relationships/image" Target="../media/image36.png"/></Relationships>
</file>

<file path=ppt/slides/_rels/slide31.xml.rels><?xml version="1.0" encoding="UTF-8" standalone="yes"?>
<Relationships xmlns="http://schemas.openxmlformats.org/package/2006/relationships"><Relationship Id="rId5" Type="http://schemas.openxmlformats.org/officeDocument/2006/relationships/notesSlide" Target="../notesSlides/notesSlide30.xml"/><Relationship Id="rId4" Type="http://schemas.openxmlformats.org/officeDocument/2006/relationships/slideLayout" Target="../slideLayouts/slideLayout2.xml"/><Relationship Id="rId3" Type="http://schemas.openxmlformats.org/officeDocument/2006/relationships/image" Target="../media/image50.png"/><Relationship Id="rId2" Type="http://schemas.openxmlformats.org/officeDocument/2006/relationships/tags" Target="../tags/tag40.xml"/><Relationship Id="rId1" Type="http://schemas.openxmlformats.org/officeDocument/2006/relationships/tags" Target="../tags/tag39.xml"/></Relationships>
</file>

<file path=ppt/slides/_rels/slide32.xml.rels><?xml version="1.0" encoding="UTF-8" standalone="yes"?>
<Relationships xmlns="http://schemas.openxmlformats.org/package/2006/relationships"><Relationship Id="rId4" Type="http://schemas.openxmlformats.org/officeDocument/2006/relationships/notesSlide" Target="../notesSlides/notesSlide31.xml"/><Relationship Id="rId3" Type="http://schemas.openxmlformats.org/officeDocument/2006/relationships/slideLayout" Target="../slideLayouts/slideLayout2.xml"/><Relationship Id="rId2" Type="http://schemas.openxmlformats.org/officeDocument/2006/relationships/image" Target="../media/image52.png"/><Relationship Id="rId1" Type="http://schemas.openxmlformats.org/officeDocument/2006/relationships/image" Target="../media/image51.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2.xml"/><Relationship Id="rId1" Type="http://schemas.openxmlformats.org/officeDocument/2006/relationships/image" Target="../media/image53.png"/></Relationships>
</file>

<file path=ppt/slides/_rels/slide34.xml.rels><?xml version="1.0" encoding="UTF-8" standalone="yes"?>
<Relationships xmlns="http://schemas.openxmlformats.org/package/2006/relationships"><Relationship Id="rId4" Type="http://schemas.openxmlformats.org/officeDocument/2006/relationships/notesSlide" Target="../notesSlides/notesSlide33.xml"/><Relationship Id="rId3" Type="http://schemas.openxmlformats.org/officeDocument/2006/relationships/slideLayout" Target="../slideLayouts/slideLayout2.xml"/><Relationship Id="rId2" Type="http://schemas.openxmlformats.org/officeDocument/2006/relationships/image" Target="../media/image55.png"/><Relationship Id="rId1" Type="http://schemas.openxmlformats.org/officeDocument/2006/relationships/image" Target="../media/image54.png"/></Relationships>
</file>

<file path=ppt/slides/_rels/slide35.xml.rels><?xml version="1.0" encoding="UTF-8" standalone="yes"?>
<Relationships xmlns="http://schemas.openxmlformats.org/package/2006/relationships"><Relationship Id="rId4" Type="http://schemas.openxmlformats.org/officeDocument/2006/relationships/notesSlide" Target="../notesSlides/notesSlide34.xml"/><Relationship Id="rId3" Type="http://schemas.openxmlformats.org/officeDocument/2006/relationships/slideLayout" Target="../slideLayouts/slideLayout2.xml"/><Relationship Id="rId2" Type="http://schemas.openxmlformats.org/officeDocument/2006/relationships/image" Target="../media/image57.png"/><Relationship Id="rId1" Type="http://schemas.openxmlformats.org/officeDocument/2006/relationships/image" Target="../media/image56.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3.xml"/><Relationship Id="rId1" Type="http://schemas.openxmlformats.org/officeDocument/2006/relationships/image" Target="../media/image36.png"/></Relationships>
</file>

<file path=ppt/slides/_rels/slide37.xml.rels><?xml version="1.0" encoding="UTF-8" standalone="yes"?>
<Relationships xmlns="http://schemas.openxmlformats.org/package/2006/relationships"><Relationship Id="rId9" Type="http://schemas.openxmlformats.org/officeDocument/2006/relationships/tags" Target="../tags/tag49.xml"/><Relationship Id="rId8" Type="http://schemas.openxmlformats.org/officeDocument/2006/relationships/tags" Target="../tags/tag48.xml"/><Relationship Id="rId7" Type="http://schemas.openxmlformats.org/officeDocument/2006/relationships/tags" Target="../tags/tag47.xml"/><Relationship Id="rId6" Type="http://schemas.openxmlformats.org/officeDocument/2006/relationships/tags" Target="../tags/tag46.xml"/><Relationship Id="rId5" Type="http://schemas.openxmlformats.org/officeDocument/2006/relationships/tags" Target="../tags/tag45.xml"/><Relationship Id="rId4" Type="http://schemas.openxmlformats.org/officeDocument/2006/relationships/tags" Target="../tags/tag44.xml"/><Relationship Id="rId3" Type="http://schemas.openxmlformats.org/officeDocument/2006/relationships/tags" Target="../tags/tag43.xml"/><Relationship Id="rId2" Type="http://schemas.openxmlformats.org/officeDocument/2006/relationships/tags" Target="../tags/tag42.xml"/><Relationship Id="rId16" Type="http://schemas.openxmlformats.org/officeDocument/2006/relationships/notesSlide" Target="../notesSlides/notesSlide36.xml"/><Relationship Id="rId15" Type="http://schemas.openxmlformats.org/officeDocument/2006/relationships/slideLayout" Target="../slideLayouts/slideLayout2.xml"/><Relationship Id="rId14" Type="http://schemas.openxmlformats.org/officeDocument/2006/relationships/image" Target="../media/image8.png"/><Relationship Id="rId13" Type="http://schemas.openxmlformats.org/officeDocument/2006/relationships/image" Target="../media/image7.png"/><Relationship Id="rId12" Type="http://schemas.openxmlformats.org/officeDocument/2006/relationships/image" Target="../media/image6.png"/><Relationship Id="rId11" Type="http://schemas.openxmlformats.org/officeDocument/2006/relationships/tags" Target="../tags/tag51.xml"/><Relationship Id="rId10" Type="http://schemas.openxmlformats.org/officeDocument/2006/relationships/tags" Target="../tags/tag50.xml"/><Relationship Id="rId1" Type="http://schemas.openxmlformats.org/officeDocument/2006/relationships/tags" Target="../tags/tag4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9" Type="http://schemas.openxmlformats.org/officeDocument/2006/relationships/tags" Target="../tags/tag9.xml"/><Relationship Id="rId8" Type="http://schemas.openxmlformats.org/officeDocument/2006/relationships/tags" Target="../tags/tag8.xml"/><Relationship Id="rId7" Type="http://schemas.openxmlformats.org/officeDocument/2006/relationships/tags" Target="../tags/tag7.xml"/><Relationship Id="rId6" Type="http://schemas.openxmlformats.org/officeDocument/2006/relationships/tags" Target="../tags/tag6.xml"/><Relationship Id="rId5" Type="http://schemas.openxmlformats.org/officeDocument/2006/relationships/tags" Target="../tags/tag5.xml"/><Relationship Id="rId4" Type="http://schemas.openxmlformats.org/officeDocument/2006/relationships/tags" Target="../tags/tag4.xml"/><Relationship Id="rId3" Type="http://schemas.openxmlformats.org/officeDocument/2006/relationships/tags" Target="../tags/tag3.xml"/><Relationship Id="rId2" Type="http://schemas.openxmlformats.org/officeDocument/2006/relationships/tags" Target="../tags/tag2.xml"/><Relationship Id="rId16" Type="http://schemas.openxmlformats.org/officeDocument/2006/relationships/notesSlide" Target="../notesSlides/notesSlide4.xml"/><Relationship Id="rId15" Type="http://schemas.openxmlformats.org/officeDocument/2006/relationships/slideLayout" Target="../slideLayouts/slideLayout2.xml"/><Relationship Id="rId14" Type="http://schemas.openxmlformats.org/officeDocument/2006/relationships/image" Target="../media/image8.png"/><Relationship Id="rId13" Type="http://schemas.openxmlformats.org/officeDocument/2006/relationships/image" Target="../media/image7.png"/><Relationship Id="rId12" Type="http://schemas.openxmlformats.org/officeDocument/2006/relationships/image" Target="../media/image6.png"/><Relationship Id="rId11" Type="http://schemas.openxmlformats.org/officeDocument/2006/relationships/tags" Target="../tags/tag11.xml"/><Relationship Id="rId10" Type="http://schemas.openxmlformats.org/officeDocument/2006/relationships/tags" Target="../tags/tag10.xml"/><Relationship Id="rId1" Type="http://schemas.openxmlformats.org/officeDocument/2006/relationships/tags" Target="../tags/tag1.xml"/></Relationships>
</file>

<file path=ppt/slides/_rels/slide5.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slideLayout" Target="../slideLayouts/slideLayout2.xml"/><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png"/></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2.xml"/><Relationship Id="rId2" Type="http://schemas.openxmlformats.org/officeDocument/2006/relationships/image" Target="../media/image13.png"/><Relationship Id="rId1" Type="http://schemas.openxmlformats.org/officeDocument/2006/relationships/image" Target="../media/image12.png"/></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2.xml"/><Relationship Id="rId2" Type="http://schemas.openxmlformats.org/officeDocument/2006/relationships/image" Target="../media/image15.png"/><Relationship Id="rId1" Type="http://schemas.openxmlformats.org/officeDocument/2006/relationships/image" Target="../media/image14.png"/></Relationships>
</file>

<file path=ppt/slides/_rels/slide8.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2.xml"/><Relationship Id="rId2" Type="http://schemas.openxmlformats.org/officeDocument/2006/relationships/image" Target="../media/image17.png"/><Relationship Id="rId1" Type="http://schemas.openxmlformats.org/officeDocument/2006/relationships/image" Target="../media/image16.png"/></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2.xml"/><Relationship Id="rId2" Type="http://schemas.openxmlformats.org/officeDocument/2006/relationships/tags" Target="../tags/tag13.xml"/><Relationship Id="rId1" Type="http://schemas.openxmlformats.org/officeDocument/2006/relationships/tags" Target="../tags/tag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图片 3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40" y="39330"/>
            <a:ext cx="9144869" cy="5142905"/>
          </a:xfrm>
          <a:prstGeom prst="rect">
            <a:avLst/>
          </a:prstGeom>
        </p:spPr>
      </p:pic>
      <p:sp>
        <p:nvSpPr>
          <p:cNvPr id="36" name="矩形 35"/>
          <p:cNvSpPr/>
          <p:nvPr/>
        </p:nvSpPr>
        <p:spPr>
          <a:xfrm>
            <a:off x="0" y="2967927"/>
            <a:ext cx="9144000" cy="1393649"/>
          </a:xfrm>
          <a:prstGeom prst="rect">
            <a:avLst/>
          </a:prstGeom>
          <a:solidFill>
            <a:srgbClr val="0068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a:latin typeface="宋体" panose="02010600030101010101" pitchFamily="2" charset="-122"/>
                <a:ea typeface="宋体" panose="02010600030101010101" pitchFamily="2" charset="-122"/>
                <a:cs typeface="宋体" panose="02010600030101010101" pitchFamily="2" charset="-122"/>
              </a:rPr>
              <a:t>21</a:t>
            </a:r>
            <a:r>
              <a:rPr lang="zh-CN" altLang="en-US" sz="2400">
                <a:latin typeface="宋体" panose="02010600030101010101" pitchFamily="2" charset="-122"/>
                <a:ea typeface="宋体" panose="02010600030101010101" pitchFamily="2" charset="-122"/>
                <a:cs typeface="宋体" panose="02010600030101010101" pitchFamily="2" charset="-122"/>
              </a:rPr>
              <a:t>组车载智能系统展示</a:t>
            </a:r>
            <a:endParaRPr lang="zh-CN" altLang="en-US" sz="2400">
              <a:latin typeface="宋体" panose="02010600030101010101" pitchFamily="2" charset="-122"/>
              <a:ea typeface="宋体" panose="02010600030101010101" pitchFamily="2" charset="-122"/>
              <a:cs typeface="宋体" panose="02010600030101010101" pitchFamily="2" charset="-122"/>
            </a:endParaRPr>
          </a:p>
        </p:txBody>
      </p:sp>
      <p:grpSp>
        <p:nvGrpSpPr>
          <p:cNvPr id="37" name="组合 36"/>
          <p:cNvGrpSpPr/>
          <p:nvPr/>
        </p:nvGrpSpPr>
        <p:grpSpPr>
          <a:xfrm>
            <a:off x="3149363" y="253065"/>
            <a:ext cx="2678725" cy="2678725"/>
            <a:chOff x="304800" y="673100"/>
            <a:chExt cx="4000500" cy="4000500"/>
          </a:xfrm>
          <a:effectLst>
            <a:outerShdw blurRad="444500" dist="254000" dir="8100000" algn="tr" rotWithShape="0">
              <a:prstClr val="black">
                <a:alpha val="50000"/>
              </a:prstClr>
            </a:outerShdw>
          </a:effectLst>
        </p:grpSpPr>
        <p:sp>
          <p:nvSpPr>
            <p:cNvPr id="38" name="同心圆 37"/>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2" name="椭圆 41"/>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3" name="椭圆 42"/>
          <p:cNvSpPr/>
          <p:nvPr/>
        </p:nvSpPr>
        <p:spPr>
          <a:xfrm>
            <a:off x="2411760" y="1491255"/>
            <a:ext cx="677676" cy="677676"/>
          </a:xfrm>
          <a:prstGeom prst="ellipse">
            <a:avLst/>
          </a:prstGeom>
          <a:gradFill flip="none" rotWithShape="1">
            <a:gsLst>
              <a:gs pos="0">
                <a:srgbClr val="00682F">
                  <a:shade val="30000"/>
                  <a:satMod val="115000"/>
                </a:srgbClr>
              </a:gs>
              <a:gs pos="50000">
                <a:srgbClr val="00682F">
                  <a:shade val="67500"/>
                  <a:satMod val="115000"/>
                </a:srgbClr>
              </a:gs>
              <a:gs pos="100000">
                <a:srgbClr val="00682F">
                  <a:shade val="100000"/>
                  <a:satMod val="115000"/>
                </a:srgbClr>
              </a:gs>
            </a:gsLst>
            <a:lin ang="2700000" scaled="1"/>
            <a:tileRect/>
          </a:gradFill>
          <a:ln>
            <a:solidFill>
              <a:srgbClr val="00682F"/>
            </a:solidFill>
          </a:ln>
          <a:effectLst>
            <a:outerShdw blurRad="317500" dist="1905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p:nvPr/>
        </p:nvSpPr>
        <p:spPr>
          <a:xfrm>
            <a:off x="3582278" y="281087"/>
            <a:ext cx="274777" cy="274777"/>
          </a:xfrm>
          <a:prstGeom prst="ellipse">
            <a:avLst/>
          </a:prstGeom>
          <a:gradFill flip="none" rotWithShape="1">
            <a:gsLst>
              <a:gs pos="0">
                <a:srgbClr val="00682F">
                  <a:shade val="30000"/>
                  <a:satMod val="115000"/>
                </a:srgbClr>
              </a:gs>
              <a:gs pos="50000">
                <a:srgbClr val="00682F">
                  <a:shade val="67500"/>
                  <a:satMod val="115000"/>
                </a:srgbClr>
              </a:gs>
              <a:gs pos="100000">
                <a:srgbClr val="00682F">
                  <a:shade val="100000"/>
                  <a:satMod val="115000"/>
                </a:srgbClr>
              </a:gs>
            </a:gsLst>
            <a:lin ang="2700000" scaled="1"/>
            <a:tileRect/>
          </a:gradFill>
          <a:ln>
            <a:solidFill>
              <a:srgbClr val="00682F"/>
            </a:solid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5" name="组合 44"/>
          <p:cNvGrpSpPr/>
          <p:nvPr/>
        </p:nvGrpSpPr>
        <p:grpSpPr>
          <a:xfrm>
            <a:off x="6761114" y="2715766"/>
            <a:ext cx="331166" cy="331166"/>
            <a:chOff x="304800" y="673100"/>
            <a:chExt cx="4000500" cy="4000500"/>
          </a:xfrm>
          <a:effectLst>
            <a:outerShdw blurRad="381000" dist="152400" dir="8100000" algn="tr" rotWithShape="0">
              <a:prstClr val="black">
                <a:alpha val="70000"/>
              </a:prstClr>
            </a:outerShdw>
          </a:effectLst>
        </p:grpSpPr>
        <p:sp>
          <p:nvSpPr>
            <p:cNvPr id="46" name="同心圆 45"/>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7" name="椭圆 46"/>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8" name="组合 47"/>
          <p:cNvGrpSpPr/>
          <p:nvPr/>
        </p:nvGrpSpPr>
        <p:grpSpPr>
          <a:xfrm>
            <a:off x="5657330" y="1587807"/>
            <a:ext cx="623903" cy="623903"/>
            <a:chOff x="304800" y="673100"/>
            <a:chExt cx="4000500" cy="4000500"/>
          </a:xfrm>
          <a:effectLst>
            <a:outerShdw blurRad="317500" dist="190500" dir="8100000" algn="tr" rotWithShape="0">
              <a:prstClr val="black">
                <a:alpha val="50000"/>
              </a:prstClr>
            </a:outerShdw>
          </a:effectLst>
        </p:grpSpPr>
        <p:sp>
          <p:nvSpPr>
            <p:cNvPr id="49" name="同心圆 48"/>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0" name="椭圆 49"/>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1" name="组合 50"/>
          <p:cNvGrpSpPr/>
          <p:nvPr/>
        </p:nvGrpSpPr>
        <p:grpSpPr>
          <a:xfrm>
            <a:off x="5426143" y="2449043"/>
            <a:ext cx="219777" cy="219777"/>
            <a:chOff x="304800" y="673100"/>
            <a:chExt cx="4000500" cy="4000500"/>
          </a:xfrm>
          <a:effectLst>
            <a:outerShdw blurRad="381000" dist="152400" dir="8100000" algn="tr" rotWithShape="0">
              <a:prstClr val="black">
                <a:alpha val="70000"/>
              </a:prstClr>
            </a:outerShdw>
          </a:effectLst>
        </p:grpSpPr>
        <p:sp>
          <p:nvSpPr>
            <p:cNvPr id="52" name="同心圆 51"/>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3" name="椭圆 52"/>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4" name="组合 53"/>
          <p:cNvGrpSpPr/>
          <p:nvPr/>
        </p:nvGrpSpPr>
        <p:grpSpPr>
          <a:xfrm>
            <a:off x="633136" y="4190652"/>
            <a:ext cx="316711" cy="316711"/>
            <a:chOff x="304800" y="673100"/>
            <a:chExt cx="4000500" cy="4000500"/>
          </a:xfrm>
          <a:effectLst>
            <a:outerShdw blurRad="381000" dist="152400" dir="8100000" algn="tr" rotWithShape="0">
              <a:prstClr val="black">
                <a:alpha val="70000"/>
              </a:prstClr>
            </a:outerShdw>
          </a:effectLst>
        </p:grpSpPr>
        <p:sp>
          <p:nvSpPr>
            <p:cNvPr id="55" name="同心圆 54"/>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6" name="椭圆 55"/>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7" name="椭圆 56"/>
          <p:cNvSpPr/>
          <p:nvPr/>
        </p:nvSpPr>
        <p:spPr>
          <a:xfrm>
            <a:off x="6370367" y="958647"/>
            <a:ext cx="274777" cy="274777"/>
          </a:xfrm>
          <a:prstGeom prst="ellipse">
            <a:avLst/>
          </a:prstGeom>
          <a:gradFill flip="none" rotWithShape="1">
            <a:gsLst>
              <a:gs pos="0">
                <a:srgbClr val="00682F">
                  <a:shade val="30000"/>
                  <a:satMod val="115000"/>
                </a:srgbClr>
              </a:gs>
              <a:gs pos="50000">
                <a:srgbClr val="00682F">
                  <a:shade val="67500"/>
                  <a:satMod val="115000"/>
                </a:srgbClr>
              </a:gs>
              <a:gs pos="100000">
                <a:srgbClr val="00682F">
                  <a:shade val="100000"/>
                  <a:satMod val="115000"/>
                </a:srgbClr>
              </a:gs>
            </a:gsLst>
            <a:lin ang="2700000" scaled="1"/>
            <a:tileRect/>
          </a:gradFill>
          <a:ln>
            <a:solidFill>
              <a:srgbClr val="00682F"/>
            </a:solid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p:cNvSpPr/>
          <p:nvPr/>
        </p:nvSpPr>
        <p:spPr>
          <a:xfrm>
            <a:off x="6490839" y="4545848"/>
            <a:ext cx="137389" cy="137389"/>
          </a:xfrm>
          <a:prstGeom prst="ellipse">
            <a:avLst/>
          </a:prstGeom>
          <a:gradFill flip="none" rotWithShape="1">
            <a:gsLst>
              <a:gs pos="0">
                <a:srgbClr val="00682F">
                  <a:shade val="30000"/>
                  <a:satMod val="115000"/>
                </a:srgbClr>
              </a:gs>
              <a:gs pos="50000">
                <a:srgbClr val="00682F">
                  <a:shade val="67500"/>
                  <a:satMod val="115000"/>
                </a:srgbClr>
              </a:gs>
              <a:gs pos="100000">
                <a:srgbClr val="00682F">
                  <a:shade val="100000"/>
                  <a:satMod val="115000"/>
                </a:srgbClr>
              </a:gs>
            </a:gsLst>
            <a:lin ang="2700000" scaled="1"/>
            <a:tileRect/>
          </a:gradFill>
          <a:ln>
            <a:solidFill>
              <a:srgbClr val="00682F"/>
            </a:solid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9" name="组合 58"/>
          <p:cNvGrpSpPr/>
          <p:nvPr/>
        </p:nvGrpSpPr>
        <p:grpSpPr>
          <a:xfrm>
            <a:off x="7580013" y="3949930"/>
            <a:ext cx="713989" cy="713989"/>
            <a:chOff x="304800" y="673100"/>
            <a:chExt cx="4000500" cy="4000500"/>
          </a:xfrm>
          <a:effectLst>
            <a:outerShdw blurRad="317500" dist="190500" dir="8100000" algn="tr" rotWithShape="0">
              <a:prstClr val="black">
                <a:alpha val="50000"/>
              </a:prstClr>
            </a:outerShdw>
          </a:effectLst>
        </p:grpSpPr>
        <p:sp>
          <p:nvSpPr>
            <p:cNvPr id="60" name="同心圆 59"/>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1" name="椭圆 60"/>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3" name="TextBox 7"/>
          <p:cNvSpPr>
            <a:spLocks noChangeArrowheads="1"/>
          </p:cNvSpPr>
          <p:nvPr/>
        </p:nvSpPr>
        <p:spPr bwMode="auto">
          <a:xfrm>
            <a:off x="2284193" y="3879290"/>
            <a:ext cx="4464496" cy="306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defTabSz="914400"/>
            <a:endParaRPr lang="zh-CN" altLang="en-US" sz="1400" dirty="0">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微软雅黑" panose="020B0503020204020204" pitchFamily="34" charset="-122"/>
            </a:endParaRPr>
          </a:p>
        </p:txBody>
      </p:sp>
      <p:cxnSp>
        <p:nvCxnSpPr>
          <p:cNvPr id="64" name="直接连接符 63"/>
          <p:cNvCxnSpPr/>
          <p:nvPr/>
        </p:nvCxnSpPr>
        <p:spPr>
          <a:xfrm>
            <a:off x="1694412" y="3825223"/>
            <a:ext cx="5828451" cy="0"/>
          </a:xfrm>
          <a:prstGeom prst="line">
            <a:avLst/>
          </a:prstGeom>
          <a:ln w="6350">
            <a:solidFill>
              <a:srgbClr val="FFFFFF"/>
            </a:solidFill>
          </a:ln>
        </p:spPr>
        <p:style>
          <a:lnRef idx="1">
            <a:schemeClr val="accent1"/>
          </a:lnRef>
          <a:fillRef idx="0">
            <a:schemeClr val="accent1"/>
          </a:fillRef>
          <a:effectRef idx="0">
            <a:schemeClr val="accent1"/>
          </a:effectRef>
          <a:fontRef idx="minor">
            <a:schemeClr val="tx1"/>
          </a:fontRef>
        </p:style>
      </p:cxnSp>
      <p:sp>
        <p:nvSpPr>
          <p:cNvPr id="566" name="TextBox 36"/>
          <p:cNvSpPr txBox="1"/>
          <p:nvPr/>
        </p:nvSpPr>
        <p:spPr>
          <a:xfrm>
            <a:off x="3950946" y="4456698"/>
            <a:ext cx="1325880" cy="275590"/>
          </a:xfrm>
          <a:prstGeom prst="rect">
            <a:avLst/>
          </a:prstGeom>
          <a:noFill/>
        </p:spPr>
        <p:txBody>
          <a:bodyPr wrap="none" rtlCol="0">
            <a:spAutoFit/>
          </a:bodyPr>
          <a:lstStyle/>
          <a:p>
            <a:r>
              <a:rPr lang="zh-CN" altLang="en-US" sz="1200" dirty="0" smtClean="0">
                <a:solidFill>
                  <a:srgbClr val="000000"/>
                </a:solidFill>
                <a:latin typeface="宋体" panose="02010600030101010101" pitchFamily="2" charset="-122"/>
                <a:cs typeface="宋体" panose="02010600030101010101" pitchFamily="2" charset="-122"/>
              </a:rPr>
              <a:t>日期：</a:t>
            </a:r>
            <a:r>
              <a:rPr lang="en-US" altLang="zh-CN" sz="1200" dirty="0" smtClean="0">
                <a:solidFill>
                  <a:srgbClr val="000000"/>
                </a:solidFill>
                <a:latin typeface="宋体" panose="02010600030101010101" pitchFamily="2" charset="-122"/>
                <a:cs typeface="宋体" panose="02010600030101010101" pitchFamily="2" charset="-122"/>
              </a:rPr>
              <a:t>2024.8.29</a:t>
            </a:r>
            <a:endParaRPr lang="en-US" altLang="zh-CN" sz="1200" dirty="0" smtClean="0">
              <a:solidFill>
                <a:srgbClr val="000000"/>
              </a:solidFill>
              <a:latin typeface="宋体" panose="02010600030101010101" pitchFamily="2" charset="-122"/>
              <a:cs typeface="宋体" panose="02010600030101010101" pitchFamily="2" charset="-122"/>
            </a:endParaRPr>
          </a:p>
        </p:txBody>
      </p:sp>
      <p:pic>
        <p:nvPicPr>
          <p:cNvPr id="41" name="beijingyinyue2.mp3">
            <a:hlinkClick r:id="" action="ppaction://media"/>
          </p:cNvPr>
          <p:cNvPicPr>
            <a:picLocks noChangeAspect="1"/>
          </p:cNvPicPr>
          <p:nvPr>
            <a:audioFile r:link="rId2"/>
            <p:extLst>
              <p:ext uri="{DAA4B4D4-6D71-4841-9C94-3DE7FCFB9230}">
                <p14:media xmlns:p14="http://schemas.microsoft.com/office/powerpoint/2010/main" r:embed="rId3"/>
              </p:ext>
            </p:extLst>
          </p:nvPr>
        </p:nvPicPr>
        <p:blipFill>
          <a:blip r:embed="rId4"/>
          <a:stretch>
            <a:fillRect/>
          </a:stretch>
        </p:blipFill>
        <p:spPr>
          <a:xfrm>
            <a:off x="-900608" y="39103"/>
            <a:ext cx="483783" cy="483969"/>
          </a:xfrm>
          <a:prstGeom prst="rect">
            <a:avLst/>
          </a:prstGeom>
        </p:spPr>
      </p:pic>
      <p:pic>
        <p:nvPicPr>
          <p:cNvPr id="2" name="图片 1" descr="C:/Users/DELL/AppData/Local/Temp/kaimatting/20210112151637/output_aiMatting_20210112151642.pngoutput_aiMatting_20210112151642"/>
          <p:cNvPicPr>
            <a:picLocks noChangeAspect="1"/>
          </p:cNvPicPr>
          <p:nvPr/>
        </p:nvPicPr>
        <p:blipFill>
          <a:blip r:embed="rId5"/>
          <a:stretch>
            <a:fillRect/>
          </a:stretch>
        </p:blipFill>
        <p:spPr>
          <a:xfrm>
            <a:off x="3563620" y="644525"/>
            <a:ext cx="1905635" cy="1895475"/>
          </a:xfrm>
          <a:prstGeom prst="rect">
            <a:avLst/>
          </a:prstGeom>
        </p:spPr>
      </p:pic>
      <p:sp>
        <p:nvSpPr>
          <p:cNvPr id="3" name="文本框 2"/>
          <p:cNvSpPr txBox="1"/>
          <p:nvPr/>
        </p:nvSpPr>
        <p:spPr>
          <a:xfrm>
            <a:off x="2514600" y="3879215"/>
            <a:ext cx="4188460" cy="276860"/>
          </a:xfrm>
          <a:prstGeom prst="rect">
            <a:avLst/>
          </a:prstGeom>
          <a:noFill/>
        </p:spPr>
        <p:txBody>
          <a:bodyPr wrap="square" lIns="0" tIns="0" rIns="0" bIns="0" rtlCol="0">
            <a:spAutoFit/>
          </a:bodyPr>
          <a:p>
            <a:r>
              <a:rPr lang="zh-CN" altLang="en-US" sz="1800" b="1" dirty="0" smtClean="0">
                <a:ln w="10160">
                  <a:noFill/>
                  <a:prstDash val="solid"/>
                </a:ln>
                <a:solidFill>
                  <a:schemeClr val="bg1"/>
                </a:solidFill>
                <a:effectLst>
                  <a:outerShdw blurRad="38100" dist="22860" dir="5400000" algn="tl" rotWithShape="0">
                    <a:srgbClr val="000000">
                      <a:alpha val="30000"/>
                    </a:srgbClr>
                  </a:outerShdw>
                </a:effectLst>
                <a:latin typeface="宋体" panose="02010600030101010101" pitchFamily="2" charset="-122"/>
                <a:cs typeface="宋体" panose="02010600030101010101" pitchFamily="2" charset="-122"/>
              </a:rPr>
              <a:t>组员：李治衡</a:t>
            </a:r>
            <a:r>
              <a:rPr lang="en-US" altLang="zh-CN" sz="1800" b="1" dirty="0" smtClean="0">
                <a:ln w="10160">
                  <a:noFill/>
                  <a:prstDash val="solid"/>
                </a:ln>
                <a:solidFill>
                  <a:schemeClr val="bg1"/>
                </a:solidFill>
                <a:effectLst>
                  <a:outerShdw blurRad="38100" dist="22860" dir="5400000" algn="tl" rotWithShape="0">
                    <a:srgbClr val="000000">
                      <a:alpha val="30000"/>
                    </a:srgbClr>
                  </a:outerShdw>
                </a:effectLst>
                <a:latin typeface="宋体" panose="02010600030101010101" pitchFamily="2" charset="-122"/>
                <a:cs typeface="宋体" panose="02010600030101010101" pitchFamily="2" charset="-122"/>
              </a:rPr>
              <a:t>  </a:t>
            </a:r>
            <a:r>
              <a:rPr lang="zh-CN" altLang="en-US" sz="1800" b="1" dirty="0" smtClean="0">
                <a:ln w="10160">
                  <a:noFill/>
                  <a:prstDash val="solid"/>
                </a:ln>
                <a:solidFill>
                  <a:schemeClr val="bg1"/>
                </a:solidFill>
                <a:effectLst>
                  <a:outerShdw blurRad="38100" dist="22860" dir="5400000" algn="tl" rotWithShape="0">
                    <a:srgbClr val="000000">
                      <a:alpha val="30000"/>
                    </a:srgbClr>
                  </a:outerShdw>
                </a:effectLst>
                <a:latin typeface="宋体" panose="02010600030101010101" pitchFamily="2" charset="-122"/>
                <a:cs typeface="宋体" panose="02010600030101010101" pitchFamily="2" charset="-122"/>
              </a:rPr>
              <a:t>赵振羽</a:t>
            </a:r>
            <a:r>
              <a:rPr lang="en-US" altLang="zh-CN" sz="1800" b="1" dirty="0" smtClean="0">
                <a:ln w="10160">
                  <a:noFill/>
                  <a:prstDash val="solid"/>
                </a:ln>
                <a:solidFill>
                  <a:schemeClr val="bg1"/>
                </a:solidFill>
                <a:effectLst>
                  <a:outerShdw blurRad="38100" dist="22860" dir="5400000" algn="tl" rotWithShape="0">
                    <a:srgbClr val="000000">
                      <a:alpha val="30000"/>
                    </a:srgbClr>
                  </a:outerShdw>
                </a:effectLst>
                <a:latin typeface="宋体" panose="02010600030101010101" pitchFamily="2" charset="-122"/>
                <a:cs typeface="宋体" panose="02010600030101010101" pitchFamily="2" charset="-122"/>
              </a:rPr>
              <a:t>  </a:t>
            </a:r>
            <a:r>
              <a:rPr lang="zh-CN" altLang="en-US" sz="1800" b="1" dirty="0" smtClean="0">
                <a:ln w="10160">
                  <a:noFill/>
                  <a:prstDash val="solid"/>
                </a:ln>
                <a:solidFill>
                  <a:schemeClr val="bg1"/>
                </a:solidFill>
                <a:effectLst>
                  <a:outerShdw blurRad="38100" dist="22860" dir="5400000" algn="tl" rotWithShape="0">
                    <a:srgbClr val="000000">
                      <a:alpha val="30000"/>
                    </a:srgbClr>
                  </a:outerShdw>
                </a:effectLst>
                <a:latin typeface="宋体" panose="02010600030101010101" pitchFamily="2" charset="-122"/>
                <a:cs typeface="宋体" panose="02010600030101010101" pitchFamily="2" charset="-122"/>
              </a:rPr>
              <a:t>冯轶开</a:t>
            </a:r>
            <a:r>
              <a:rPr lang="en-US" altLang="zh-CN" sz="1800" b="1" dirty="0" smtClean="0">
                <a:ln w="10160">
                  <a:noFill/>
                  <a:prstDash val="solid"/>
                </a:ln>
                <a:solidFill>
                  <a:schemeClr val="bg1"/>
                </a:solidFill>
                <a:effectLst>
                  <a:outerShdw blurRad="38100" dist="22860" dir="5400000" algn="tl" rotWithShape="0">
                    <a:srgbClr val="000000">
                      <a:alpha val="30000"/>
                    </a:srgbClr>
                  </a:outerShdw>
                </a:effectLst>
                <a:latin typeface="宋体" panose="02010600030101010101" pitchFamily="2" charset="-122"/>
                <a:cs typeface="宋体" panose="02010600030101010101" pitchFamily="2" charset="-122"/>
              </a:rPr>
              <a:t> </a:t>
            </a:r>
            <a:r>
              <a:rPr lang="zh-CN" altLang="en-US" sz="1800" b="1" dirty="0" smtClean="0">
                <a:ln w="10160">
                  <a:noFill/>
                  <a:prstDash val="solid"/>
                </a:ln>
                <a:solidFill>
                  <a:schemeClr val="bg1"/>
                </a:solidFill>
                <a:effectLst>
                  <a:outerShdw blurRad="38100" dist="22860" dir="5400000" algn="tl" rotWithShape="0">
                    <a:srgbClr val="000000">
                      <a:alpha val="30000"/>
                    </a:srgbClr>
                  </a:outerShdw>
                </a:effectLst>
                <a:latin typeface="宋体" panose="02010600030101010101" pitchFamily="2" charset="-122"/>
                <a:cs typeface="宋体" panose="02010600030101010101" pitchFamily="2" charset="-122"/>
              </a:rPr>
              <a:t>陈思涵</a:t>
            </a:r>
            <a:endParaRPr lang="zh-CN" altLang="en-US" sz="1800" b="1" dirty="0" smtClean="0">
              <a:ln w="10160">
                <a:noFill/>
                <a:prstDash val="solid"/>
              </a:ln>
              <a:solidFill>
                <a:schemeClr val="bg1"/>
              </a:solidFill>
              <a:effectLst>
                <a:outerShdw blurRad="38100" dist="22860" dir="5400000" algn="tl" rotWithShape="0">
                  <a:srgbClr val="000000">
                    <a:alpha val="30000"/>
                  </a:srgbClr>
                </a:outerShdw>
              </a:effectLst>
              <a:latin typeface="宋体" panose="02010600030101010101" pitchFamily="2" charset="-122"/>
              <a:cs typeface="宋体" panose="02010600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timing>
    <p:tnLst>
      <p:par>
        <p:cTn id="1" dur="indefinite" restart="never" nodeType="tmRoot">
          <p:childTnLst>
            <p:audio>
              <p:cMediaNode vol="80000" numSld="999">
                <p:cTn id="2" repeatCount="indefinite" fill="remove" display="0">
                  <p:stCondLst>
                    <p:cond delay="indefinite"/>
                  </p:stCondLst>
                  <p:endCondLst>
                    <p:cond evt="onStopAudio" delay="0">
                      <p:tgtEl>
                        <p:sldTgt/>
                      </p:tgtEl>
                    </p:cond>
                  </p:endCondLst>
                </p:cTn>
                <p:tgtEl>
                  <p:spTgt spid="41"/>
                </p:tgtEl>
              </p:cMediaNode>
            </p:audio>
          </p:childTnLst>
        </p:cTn>
      </p:par>
    </p:tnLst>
    <p:bldLst>
      <p:bldP spid="36" grpId="0" animBg="1"/>
      <p:bldP spid="43" grpId="0" animBg="1"/>
      <p:bldP spid="43" grpId="1" animBg="1"/>
      <p:bldP spid="43" grpId="2" animBg="1"/>
      <p:bldP spid="44" grpId="0" animBg="1"/>
      <p:bldP spid="44" grpId="1" animBg="1"/>
      <p:bldP spid="44" grpId="2" animBg="1"/>
      <p:bldP spid="57" grpId="0" animBg="1"/>
      <p:bldP spid="57" grpId="1" animBg="1"/>
      <p:bldP spid="57" grpId="2" animBg="1"/>
      <p:bldP spid="58" grpId="0" animBg="1"/>
      <p:bldP spid="58" grpId="1" animBg="1"/>
      <p:bldP spid="58" grpId="2" animBg="1"/>
      <p:bldP spid="63" grpId="0"/>
      <p:bldP spid="566" grpId="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81"/>
          <p:cNvSpPr txBox="1"/>
          <p:nvPr/>
        </p:nvSpPr>
        <p:spPr>
          <a:xfrm>
            <a:off x="971600" y="267494"/>
            <a:ext cx="4064795" cy="411835"/>
          </a:xfrm>
          <a:prstGeom prst="rect">
            <a:avLst/>
          </a:prstGeom>
          <a:noFill/>
          <a:effectLst/>
        </p:spPr>
        <p:txBody>
          <a:bodyPr wrap="square" lIns="72572" tIns="36286" rIns="72572" bIns="36286" rtlCol="0">
            <a:spAutoFit/>
          </a:bodyPr>
          <a:lstStyle/>
          <a:p>
            <a:r>
              <a:rPr lang="zh-CN" altLang="en-US" sz="2200" dirty="0">
                <a:latin typeface="+mn-ea"/>
                <a:ea typeface="+mn-ea"/>
              </a:rPr>
              <a:t>代码展示</a:t>
            </a:r>
            <a:endParaRPr lang="en-US" altLang="zh-CN" sz="2200" dirty="0">
              <a:latin typeface="+mn-ea"/>
              <a:ea typeface="+mn-ea"/>
            </a:endParaRPr>
          </a:p>
        </p:txBody>
      </p:sp>
      <p:sp>
        <p:nvSpPr>
          <p:cNvPr id="5" name="文本框 4"/>
          <p:cNvSpPr txBox="1"/>
          <p:nvPr/>
        </p:nvSpPr>
        <p:spPr>
          <a:xfrm>
            <a:off x="4665576" y="2333311"/>
            <a:ext cx="3520752" cy="492443"/>
          </a:xfrm>
          <a:prstGeom prst="rect">
            <a:avLst/>
          </a:prstGeom>
          <a:noFill/>
        </p:spPr>
        <p:txBody>
          <a:bodyPr wrap="square" lIns="0" tIns="0" rIns="0" bIns="0" rtlCol="0">
            <a:spAutoFit/>
          </a:bodyPr>
          <a:lstStyle/>
          <a:p>
            <a:pPr algn="ctr"/>
            <a:r>
              <a:rPr lang="en-US" altLang="zh-CN" sz="1600" b="1" dirty="0">
                <a:solidFill>
                  <a:schemeClr val="accent6"/>
                </a:solidFill>
                <a:latin typeface="微软雅黑" panose="020B0503020204020204" pitchFamily="34" charset="-122"/>
                <a:ea typeface="微软雅黑" panose="020B0503020204020204" pitchFamily="34" charset="-122"/>
              </a:rPr>
              <a:t>1.</a:t>
            </a:r>
            <a:r>
              <a:rPr lang="zh-CN" altLang="en-US" sz="1600" b="1" dirty="0">
                <a:solidFill>
                  <a:schemeClr val="accent6"/>
                </a:solidFill>
                <a:latin typeface="微软雅黑" panose="020B0503020204020204" pitchFamily="34" charset="-122"/>
                <a:ea typeface="微软雅黑" panose="020B0503020204020204" pitchFamily="34" charset="-122"/>
              </a:rPr>
              <a:t>数据库集成：使用</a:t>
            </a:r>
            <a:r>
              <a:rPr lang="en-US" altLang="zh-CN" sz="1600" b="1" dirty="0">
                <a:solidFill>
                  <a:schemeClr val="accent6"/>
                </a:solidFill>
                <a:latin typeface="微软雅黑" panose="020B0503020204020204" pitchFamily="34" charset="-122"/>
                <a:ea typeface="微软雅黑" panose="020B0503020204020204" pitchFamily="34" charset="-122"/>
              </a:rPr>
              <a:t>SQLite</a:t>
            </a:r>
            <a:r>
              <a:rPr lang="zh-CN" altLang="en-US" sz="1600" b="1" dirty="0">
                <a:solidFill>
                  <a:schemeClr val="accent6"/>
                </a:solidFill>
                <a:latin typeface="微软雅黑" panose="020B0503020204020204" pitchFamily="34" charset="-122"/>
                <a:ea typeface="微软雅黑" panose="020B0503020204020204" pitchFamily="34" charset="-122"/>
              </a:rPr>
              <a:t>数据库管理用户喜欢的歌曲列表，实现数据持久化。</a:t>
            </a:r>
            <a:endParaRPr lang="zh-CN" altLang="en-US" sz="1600" b="1" dirty="0">
              <a:solidFill>
                <a:schemeClr val="accent6"/>
              </a:solidFill>
              <a:latin typeface="微软雅黑" panose="020B0503020204020204" pitchFamily="34" charset="-122"/>
              <a:ea typeface="微软雅黑" panose="020B0503020204020204" pitchFamily="34" charset="-122"/>
            </a:endParaRPr>
          </a:p>
        </p:txBody>
      </p:sp>
      <p:pic>
        <p:nvPicPr>
          <p:cNvPr id="9" name="图片 8"/>
          <p:cNvPicPr>
            <a:picLocks noChangeAspect="1"/>
          </p:cNvPicPr>
          <p:nvPr/>
        </p:nvPicPr>
        <p:blipFill>
          <a:blip r:embed="rId1"/>
          <a:stretch>
            <a:fillRect/>
          </a:stretch>
        </p:blipFill>
        <p:spPr>
          <a:xfrm>
            <a:off x="4139952" y="833104"/>
            <a:ext cx="4572000" cy="1334456"/>
          </a:xfrm>
          <a:prstGeom prst="rect">
            <a:avLst/>
          </a:prstGeom>
        </p:spPr>
      </p:pic>
      <p:sp>
        <p:nvSpPr>
          <p:cNvPr id="14" name="文本框 13"/>
          <p:cNvSpPr txBox="1"/>
          <p:nvPr/>
        </p:nvSpPr>
        <p:spPr>
          <a:xfrm>
            <a:off x="467544" y="4629784"/>
            <a:ext cx="3479758" cy="492443"/>
          </a:xfrm>
          <a:prstGeom prst="rect">
            <a:avLst/>
          </a:prstGeom>
          <a:noFill/>
        </p:spPr>
        <p:txBody>
          <a:bodyPr wrap="square" lIns="0" tIns="0" rIns="0" bIns="0" rtlCol="0">
            <a:spAutoFit/>
          </a:bodyPr>
          <a:lstStyle/>
          <a:p>
            <a:pPr algn="ctr"/>
            <a:r>
              <a:rPr lang="en-US" altLang="zh-CN" sz="1600" b="1" dirty="0">
                <a:solidFill>
                  <a:schemeClr val="accent6"/>
                </a:solidFill>
                <a:latin typeface="微软雅黑" panose="020B0503020204020204" pitchFamily="34" charset="-122"/>
                <a:ea typeface="微软雅黑" panose="020B0503020204020204" pitchFamily="34" charset="-122"/>
              </a:rPr>
              <a:t>2.</a:t>
            </a:r>
            <a:r>
              <a:rPr lang="zh-CN" altLang="en-US" sz="1600" b="1" dirty="0">
                <a:solidFill>
                  <a:schemeClr val="accent6"/>
                </a:solidFill>
                <a:latin typeface="微软雅黑" panose="020B0503020204020204" pitchFamily="34" charset="-122"/>
                <a:ea typeface="微软雅黑" panose="020B0503020204020204" pitchFamily="34" charset="-122"/>
              </a:rPr>
              <a:t>正则表达式：在解析歌词文件时使用正则表达式提取时间标签和歌词文本。</a:t>
            </a:r>
            <a:endParaRPr lang="zh-CN" altLang="en-US" sz="1600" b="1" dirty="0">
              <a:solidFill>
                <a:schemeClr val="accent6"/>
              </a:solidFill>
              <a:latin typeface="微软雅黑" panose="020B0503020204020204" pitchFamily="34" charset="-122"/>
              <a:ea typeface="微软雅黑" panose="020B0503020204020204" pitchFamily="34" charset="-122"/>
            </a:endParaRPr>
          </a:p>
        </p:txBody>
      </p:sp>
      <p:pic>
        <p:nvPicPr>
          <p:cNvPr id="16" name="图片 15"/>
          <p:cNvPicPr>
            <a:picLocks noChangeAspect="1"/>
          </p:cNvPicPr>
          <p:nvPr/>
        </p:nvPicPr>
        <p:blipFill rotWithShape="1">
          <a:blip r:embed="rId2"/>
          <a:srcRect b="12690"/>
          <a:stretch>
            <a:fillRect/>
          </a:stretch>
        </p:blipFill>
        <p:spPr>
          <a:xfrm>
            <a:off x="426550" y="833104"/>
            <a:ext cx="3520752" cy="3795330"/>
          </a:xfrm>
          <a:prstGeom prst="rect">
            <a:avLst/>
          </a:prstGeom>
        </p:spPr>
      </p:pic>
      <p:sp>
        <p:nvSpPr>
          <p:cNvPr id="17" name="文本框 16"/>
          <p:cNvSpPr txBox="1"/>
          <p:nvPr/>
        </p:nvSpPr>
        <p:spPr>
          <a:xfrm>
            <a:off x="4274962" y="4628434"/>
            <a:ext cx="4572000" cy="492443"/>
          </a:xfrm>
          <a:prstGeom prst="rect">
            <a:avLst/>
          </a:prstGeom>
          <a:noFill/>
        </p:spPr>
        <p:txBody>
          <a:bodyPr wrap="square" lIns="0" tIns="0" rIns="0" bIns="0" rtlCol="0">
            <a:spAutoFit/>
          </a:bodyPr>
          <a:lstStyle/>
          <a:p>
            <a:pPr algn="ctr"/>
            <a:r>
              <a:rPr lang="en-US" altLang="zh-CN" sz="1600" b="1" dirty="0">
                <a:solidFill>
                  <a:schemeClr val="accent6"/>
                </a:solidFill>
                <a:latin typeface="微软雅黑" panose="020B0503020204020204" pitchFamily="34" charset="-122"/>
                <a:ea typeface="微软雅黑" panose="020B0503020204020204" pitchFamily="34" charset="-122"/>
              </a:rPr>
              <a:t>3.</a:t>
            </a:r>
            <a:r>
              <a:rPr lang="zh-CN" altLang="en-US" sz="1600" b="1" dirty="0">
                <a:solidFill>
                  <a:schemeClr val="accent6"/>
                </a:solidFill>
                <a:latin typeface="微软雅黑" panose="020B0503020204020204" pitchFamily="34" charset="-122"/>
                <a:ea typeface="微软雅黑" panose="020B0503020204020204" pitchFamily="34" charset="-122"/>
              </a:rPr>
              <a:t>多媒体处理：使用</a:t>
            </a:r>
            <a:r>
              <a:rPr lang="en-US" altLang="zh-CN" sz="1600" b="1" dirty="0" err="1">
                <a:solidFill>
                  <a:schemeClr val="accent6"/>
                </a:solidFill>
                <a:latin typeface="微软雅黑" panose="020B0503020204020204" pitchFamily="34" charset="-122"/>
                <a:ea typeface="微软雅黑" panose="020B0503020204020204" pitchFamily="34" charset="-122"/>
              </a:rPr>
              <a:t>QMediaPlayer</a:t>
            </a:r>
            <a:r>
              <a:rPr lang="zh-CN" altLang="en-US" sz="1600" b="1" dirty="0">
                <a:solidFill>
                  <a:schemeClr val="accent6"/>
                </a:solidFill>
                <a:latin typeface="微软雅黑" panose="020B0503020204020204" pitchFamily="34" charset="-122"/>
                <a:ea typeface="微软雅黑" panose="020B0503020204020204" pitchFamily="34" charset="-122"/>
              </a:rPr>
              <a:t>类播放音频和视频文件，实现基本的播放、暂停、停止等功能</a:t>
            </a:r>
            <a:endParaRPr lang="zh-CN" altLang="en-US" sz="1600" b="1" dirty="0">
              <a:solidFill>
                <a:schemeClr val="accent6"/>
              </a:solidFill>
              <a:latin typeface="微软雅黑" panose="020B0503020204020204" pitchFamily="34" charset="-122"/>
              <a:ea typeface="微软雅黑" panose="020B0503020204020204" pitchFamily="34" charset="-122"/>
            </a:endParaRPr>
          </a:p>
        </p:txBody>
      </p:sp>
      <p:pic>
        <p:nvPicPr>
          <p:cNvPr id="25" name="图片 24"/>
          <p:cNvPicPr>
            <a:picLocks noChangeAspect="1"/>
          </p:cNvPicPr>
          <p:nvPr/>
        </p:nvPicPr>
        <p:blipFill>
          <a:blip r:embed="rId3"/>
          <a:stretch>
            <a:fillRect/>
          </a:stretch>
        </p:blipFill>
        <p:spPr>
          <a:xfrm>
            <a:off x="4309188" y="2825754"/>
            <a:ext cx="4233527" cy="1786568"/>
          </a:xfrm>
          <a:prstGeom prst="rect">
            <a:avLst/>
          </a:prstGeom>
        </p:spPr>
      </p:pic>
    </p:spTree>
  </p:cSld>
  <p:clrMapOvr>
    <a:masterClrMapping/>
  </p:clrMapOvr>
  <p:transition spd="slow"/>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a:off x="0" y="0"/>
            <a:ext cx="3653778" cy="5143500"/>
          </a:xfrm>
          <a:prstGeom prst="rect">
            <a:avLst/>
          </a:prstGeom>
          <a:solidFill>
            <a:srgbClr val="00682F"/>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17" name="椭圆 16"/>
          <p:cNvSpPr/>
          <p:nvPr/>
        </p:nvSpPr>
        <p:spPr>
          <a:xfrm>
            <a:off x="2789570" y="1782002"/>
            <a:ext cx="1567542" cy="1567542"/>
          </a:xfrm>
          <a:prstGeom prst="ellipse">
            <a:avLst/>
          </a:prstGeom>
          <a:pattFill prst="dkDnDiag">
            <a:fgClr>
              <a:srgbClr val="F3F3F3"/>
            </a:fgClr>
            <a:bgClr>
              <a:srgbClr val="F7F7F7"/>
            </a:bgClr>
          </a:pattFill>
          <a:ln w="19050">
            <a:gradFill flip="none" rotWithShape="1">
              <a:gsLst>
                <a:gs pos="0">
                  <a:schemeClr val="bg1"/>
                </a:gs>
                <a:gs pos="100000">
                  <a:srgbClr val="DEDEDE"/>
                </a:gs>
              </a:gsLst>
              <a:lin ang="2700000" scaled="1"/>
              <a:tileRect/>
            </a:gradFill>
          </a:ln>
          <a:effectLst>
            <a:outerShdw blurRad="342900" dist="1270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20" name="TextBox 19"/>
          <p:cNvSpPr txBox="1"/>
          <p:nvPr/>
        </p:nvSpPr>
        <p:spPr>
          <a:xfrm>
            <a:off x="4502046" y="1805037"/>
            <a:ext cx="4452801" cy="1519831"/>
          </a:xfrm>
          <a:prstGeom prst="rect">
            <a:avLst/>
          </a:prstGeom>
          <a:noFill/>
          <a:effectLst/>
        </p:spPr>
        <p:txBody>
          <a:bodyPr wrap="square" lIns="72572" tIns="36286" rIns="72572" bIns="36286" rtlCol="0">
            <a:spAutoFit/>
            <a:scene3d>
              <a:camera prst="orthographicFront"/>
              <a:lightRig rig="threePt" dir="t"/>
            </a:scene3d>
          </a:bodyPr>
          <a:lstStyle/>
          <a:p>
            <a:pPr algn="ctr"/>
            <a:r>
              <a:rPr lang="zh-CN" altLang="en-US" sz="4700" dirty="0">
                <a:solidFill>
                  <a:schemeClr val="tx1"/>
                </a:solidFill>
                <a:effectLst>
                  <a:outerShdw blurRad="38100" dist="19050" dir="2700000" algn="tl" rotWithShape="0">
                    <a:schemeClr val="dk1">
                      <a:alpha val="40000"/>
                    </a:schemeClr>
                  </a:outerShdw>
                </a:effectLst>
                <a:latin typeface="时尚中黑简体" pitchFamily="2" charset="-122"/>
                <a:ea typeface="时尚中黑简体" pitchFamily="2" charset="-122"/>
              </a:rPr>
              <a:t>地图与驾车路线规划</a:t>
            </a:r>
            <a:endParaRPr lang="zh-CN" altLang="en-US" sz="4700" dirty="0">
              <a:solidFill>
                <a:schemeClr val="tx1"/>
              </a:solidFill>
              <a:effectLst>
                <a:outerShdw blurRad="38100" dist="19050" dir="2700000" algn="tl" rotWithShape="0">
                  <a:schemeClr val="dk1">
                    <a:alpha val="40000"/>
                  </a:schemeClr>
                </a:outerShdw>
              </a:effectLst>
              <a:latin typeface="时尚中黑简体" pitchFamily="2" charset="-122"/>
              <a:ea typeface="时尚中黑简体" pitchFamily="2" charset="-122"/>
            </a:endParaRPr>
          </a:p>
        </p:txBody>
      </p:sp>
      <p:cxnSp>
        <p:nvCxnSpPr>
          <p:cNvPr id="57" name="直接连接符 56"/>
          <p:cNvCxnSpPr/>
          <p:nvPr/>
        </p:nvCxnSpPr>
        <p:spPr>
          <a:xfrm>
            <a:off x="4616663" y="2573868"/>
            <a:ext cx="4043739" cy="0"/>
          </a:xfrm>
          <a:prstGeom prst="line">
            <a:avLst/>
          </a:prstGeom>
          <a:ln>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sp>
        <p:nvSpPr>
          <p:cNvPr id="63" name="TextBox 15"/>
          <p:cNvSpPr>
            <a:spLocks noChangeArrowheads="1"/>
          </p:cNvSpPr>
          <p:nvPr/>
        </p:nvSpPr>
        <p:spPr bwMode="auto">
          <a:xfrm>
            <a:off x="955413" y="1689985"/>
            <a:ext cx="1781175" cy="4385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spAutoFit/>
          </a:bodyPr>
          <a:lstStyle/>
          <a:p>
            <a:pPr algn="r"/>
            <a:r>
              <a:rPr lang="en-US" altLang="zh-CN" sz="2400" dirty="0">
                <a:solidFill>
                  <a:schemeClr val="bg1"/>
                </a:solidFill>
                <a:latin typeface="+mn-ea"/>
                <a:ea typeface="+mn-ea"/>
                <a:sym typeface="方正兰亭细黑_GBK" charset="-122"/>
              </a:rPr>
              <a:t>Part</a:t>
            </a:r>
            <a:endParaRPr lang="en-US" altLang="zh-CN" sz="2400" dirty="0">
              <a:solidFill>
                <a:schemeClr val="bg1"/>
              </a:solidFill>
              <a:latin typeface="+mn-ea"/>
              <a:ea typeface="+mn-ea"/>
              <a:sym typeface="方正兰亭细黑_GBK" charset="-122"/>
            </a:endParaRPr>
          </a:p>
        </p:txBody>
      </p:sp>
      <p:sp>
        <p:nvSpPr>
          <p:cNvPr id="64" name="文本框 52"/>
          <p:cNvSpPr>
            <a:spLocks noChangeArrowheads="1"/>
          </p:cNvSpPr>
          <p:nvPr/>
        </p:nvSpPr>
        <p:spPr bwMode="auto">
          <a:xfrm>
            <a:off x="727879" y="1025616"/>
            <a:ext cx="2115929" cy="652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spAutoFit/>
          </a:bodyPr>
          <a:lstStyle/>
          <a:p>
            <a:pPr algn="ctr"/>
            <a:r>
              <a:rPr lang="zh-CN" altLang="en-US" sz="3800" b="1" dirty="0">
                <a:solidFill>
                  <a:schemeClr val="bg1"/>
                </a:solidFill>
                <a:latin typeface="方正兰亭粗黑_GBK" charset="-122"/>
                <a:ea typeface="微软雅黑" panose="020B0503020204020204" pitchFamily="34" charset="-122"/>
              </a:rPr>
              <a:t>第</a:t>
            </a:r>
            <a:r>
              <a:rPr lang="zh-CN" altLang="en-US" sz="3800" b="1" dirty="0">
                <a:solidFill>
                  <a:schemeClr val="bg1"/>
                </a:solidFill>
                <a:latin typeface="方正兰亭粗黑_GBK" charset="-122"/>
                <a:ea typeface="微软雅黑" panose="020B0503020204020204" pitchFamily="34" charset="-122"/>
              </a:rPr>
              <a:t>二部分</a:t>
            </a:r>
            <a:endParaRPr lang="zh-CN" altLang="zh-CN" sz="3800" b="1" dirty="0">
              <a:solidFill>
                <a:schemeClr val="bg1"/>
              </a:solidFill>
              <a:latin typeface="方正兰亭粗黑_GBK" charset="-122"/>
              <a:ea typeface="微软雅黑" panose="020B0503020204020204" pitchFamily="34" charset="-122"/>
            </a:endParaRPr>
          </a:p>
        </p:txBody>
      </p:sp>
      <p:cxnSp>
        <p:nvCxnSpPr>
          <p:cNvPr id="2" name="直接连接符 1"/>
          <p:cNvCxnSpPr/>
          <p:nvPr/>
        </p:nvCxnSpPr>
        <p:spPr>
          <a:xfrm>
            <a:off x="6084168" y="3324868"/>
            <a:ext cx="1152128" cy="0"/>
          </a:xfrm>
          <a:prstGeom prst="line">
            <a:avLst/>
          </a:prstGeom>
          <a:ln>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pic>
        <p:nvPicPr>
          <p:cNvPr id="6" name="图片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982384" y="2128043"/>
            <a:ext cx="1225217" cy="839820"/>
          </a:xfrm>
          <a:prstGeom prst="rect">
            <a:avLst/>
          </a:prstGeom>
        </p:spPr>
      </p:pic>
    </p:spTree>
  </p:cSld>
  <p:clrMapOvr>
    <a:masterClrMapping/>
  </p:clrMapOvr>
  <p:transition spd="slow"/>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Box 35"/>
          <p:cNvSpPr txBox="1"/>
          <p:nvPr/>
        </p:nvSpPr>
        <p:spPr>
          <a:xfrm>
            <a:off x="784151" y="281211"/>
            <a:ext cx="1339577" cy="410845"/>
          </a:xfrm>
          <a:prstGeom prst="rect">
            <a:avLst/>
          </a:prstGeom>
          <a:noFill/>
          <a:effectLst/>
        </p:spPr>
        <p:txBody>
          <a:bodyPr wrap="square" lIns="72572" tIns="36286" rIns="72572" bIns="36286" rtlCol="0">
            <a:spAutoFit/>
          </a:bodyPr>
          <a:lstStyle/>
          <a:p>
            <a:pPr algn="ctr"/>
            <a:r>
              <a:rPr lang="en-US" altLang="zh-CN" sz="2200" dirty="0">
                <a:latin typeface="+mn-ea"/>
                <a:ea typeface="+mn-ea"/>
              </a:rPr>
              <a:t>UI</a:t>
            </a:r>
            <a:r>
              <a:rPr lang="zh-CN" altLang="en-US" sz="2200" dirty="0">
                <a:latin typeface="+mn-ea"/>
                <a:ea typeface="+mn-ea"/>
              </a:rPr>
              <a:t>展示</a:t>
            </a:r>
            <a:endParaRPr lang="zh-CN" altLang="en-US" sz="2200" dirty="0">
              <a:latin typeface="+mn-ea"/>
              <a:ea typeface="+mn-ea"/>
            </a:endParaRPr>
          </a:p>
        </p:txBody>
      </p:sp>
      <p:pic>
        <p:nvPicPr>
          <p:cNvPr id="3" name="图片 2"/>
          <p:cNvPicPr>
            <a:picLocks noChangeAspect="1"/>
          </p:cNvPicPr>
          <p:nvPr/>
        </p:nvPicPr>
        <p:blipFill>
          <a:blip r:embed="rId1"/>
          <a:stretch>
            <a:fillRect/>
          </a:stretch>
        </p:blipFill>
        <p:spPr>
          <a:xfrm>
            <a:off x="1065652" y="843558"/>
            <a:ext cx="7012695" cy="4090739"/>
          </a:xfrm>
          <a:prstGeom prst="rect">
            <a:avLst/>
          </a:prstGeom>
        </p:spPr>
      </p:pic>
    </p:spTree>
  </p:cSld>
  <p:clrMapOvr>
    <a:masterClrMapping/>
  </p:clrMapOvr>
  <p:transition spd="slow"/>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Box 35"/>
          <p:cNvSpPr txBox="1"/>
          <p:nvPr/>
        </p:nvSpPr>
        <p:spPr>
          <a:xfrm>
            <a:off x="784151" y="281211"/>
            <a:ext cx="1339577" cy="410845"/>
          </a:xfrm>
          <a:prstGeom prst="rect">
            <a:avLst/>
          </a:prstGeom>
          <a:noFill/>
          <a:effectLst/>
        </p:spPr>
        <p:txBody>
          <a:bodyPr wrap="square" lIns="72572" tIns="36286" rIns="72572" bIns="36286" rtlCol="0">
            <a:spAutoFit/>
          </a:bodyPr>
          <a:lstStyle/>
          <a:p>
            <a:pPr algn="ctr"/>
            <a:r>
              <a:rPr lang="en-US" altLang="zh-CN" sz="2200" dirty="0">
                <a:latin typeface="+mn-ea"/>
                <a:ea typeface="+mn-ea"/>
              </a:rPr>
              <a:t>UI</a:t>
            </a:r>
            <a:r>
              <a:rPr lang="zh-CN" altLang="en-US" sz="2200" dirty="0">
                <a:latin typeface="+mn-ea"/>
                <a:ea typeface="+mn-ea"/>
              </a:rPr>
              <a:t>展示</a:t>
            </a:r>
            <a:endParaRPr lang="zh-CN" altLang="en-US" sz="2200" dirty="0">
              <a:latin typeface="+mn-ea"/>
              <a:ea typeface="+mn-ea"/>
            </a:endParaRPr>
          </a:p>
        </p:txBody>
      </p:sp>
      <p:pic>
        <p:nvPicPr>
          <p:cNvPr id="3" name="图片 2"/>
          <p:cNvPicPr>
            <a:picLocks noChangeAspect="1"/>
          </p:cNvPicPr>
          <p:nvPr/>
        </p:nvPicPr>
        <p:blipFill>
          <a:blip r:embed="rId1"/>
          <a:stretch>
            <a:fillRect/>
          </a:stretch>
        </p:blipFill>
        <p:spPr>
          <a:xfrm>
            <a:off x="1065652" y="843558"/>
            <a:ext cx="7012695" cy="4090739"/>
          </a:xfrm>
          <a:prstGeom prst="rect">
            <a:avLst/>
          </a:prstGeom>
        </p:spPr>
      </p:pic>
    </p:spTree>
  </p:cSld>
  <p:clrMapOvr>
    <a:masterClrMapping/>
  </p:clrMapOvr>
  <p:transition spd="slow"/>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Box 35"/>
          <p:cNvSpPr txBox="1"/>
          <p:nvPr/>
        </p:nvSpPr>
        <p:spPr>
          <a:xfrm>
            <a:off x="755577" y="251255"/>
            <a:ext cx="1656184" cy="410845"/>
          </a:xfrm>
          <a:prstGeom prst="rect">
            <a:avLst/>
          </a:prstGeom>
          <a:noFill/>
          <a:effectLst/>
        </p:spPr>
        <p:txBody>
          <a:bodyPr wrap="square" lIns="72572" tIns="36286" rIns="72572" bIns="36286" rtlCol="0">
            <a:spAutoFit/>
          </a:bodyPr>
          <a:lstStyle/>
          <a:p>
            <a:pPr algn="ctr"/>
            <a:r>
              <a:rPr lang="zh-CN" altLang="en-US" sz="2200" dirty="0">
                <a:latin typeface="+mn-ea"/>
                <a:ea typeface="+mn-ea"/>
              </a:rPr>
              <a:t>核心功能</a:t>
            </a:r>
            <a:endParaRPr lang="zh-CN" altLang="en-US" sz="2200" dirty="0">
              <a:latin typeface="+mn-ea"/>
              <a:ea typeface="+mn-ea"/>
            </a:endParaRPr>
          </a:p>
        </p:txBody>
      </p:sp>
      <p:grpSp>
        <p:nvGrpSpPr>
          <p:cNvPr id="37" name="组合 36"/>
          <p:cNvGrpSpPr/>
          <p:nvPr>
            <p:custDataLst>
              <p:tags r:id="rId1"/>
            </p:custDataLst>
          </p:nvPr>
        </p:nvGrpSpPr>
        <p:grpSpPr>
          <a:xfrm>
            <a:off x="4201307" y="1461950"/>
            <a:ext cx="4500562" cy="2250286"/>
            <a:chOff x="3963425" y="1323923"/>
            <a:chExt cx="4500562" cy="2250286"/>
          </a:xfrm>
        </p:grpSpPr>
        <p:cxnSp>
          <p:nvCxnSpPr>
            <p:cNvPr id="38" name="Straight Connector 4"/>
            <p:cNvCxnSpPr/>
            <p:nvPr>
              <p:custDataLst>
                <p:tags r:id="rId2"/>
              </p:custDataLst>
            </p:nvPr>
          </p:nvCxnSpPr>
          <p:spPr>
            <a:xfrm>
              <a:off x="3963425" y="1323923"/>
              <a:ext cx="0" cy="1829880"/>
            </a:xfrm>
            <a:prstGeom prst="line">
              <a:avLst/>
            </a:prstGeom>
            <a:ln w="12700">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nvGrpSpPr>
            <p:cNvPr id="39" name="组合 38"/>
            <p:cNvGrpSpPr/>
            <p:nvPr/>
          </p:nvGrpSpPr>
          <p:grpSpPr>
            <a:xfrm>
              <a:off x="4006287" y="1758309"/>
              <a:ext cx="4457700" cy="1815900"/>
              <a:chOff x="4006287" y="1758309"/>
              <a:chExt cx="4457700" cy="1815900"/>
            </a:xfrm>
          </p:grpSpPr>
          <p:sp>
            <p:nvSpPr>
              <p:cNvPr id="40" name="Line 18"/>
              <p:cNvSpPr>
                <a:spLocks noChangeShapeType="1"/>
              </p:cNvSpPr>
              <p:nvPr>
                <p:custDataLst>
                  <p:tags r:id="rId3"/>
                </p:custDataLst>
              </p:nvPr>
            </p:nvSpPr>
            <p:spPr bwMode="auto">
              <a:xfrm>
                <a:off x="4006287" y="1758309"/>
                <a:ext cx="4457700" cy="0"/>
              </a:xfrm>
              <a:prstGeom prst="line">
                <a:avLst/>
              </a:prstGeom>
              <a:noFill/>
              <a:ln w="19050" cap="rnd">
                <a:solidFill>
                  <a:schemeClr val="tx1"/>
                </a:solidFill>
                <a:prstDash val="sysDot"/>
                <a:rou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80" tIns="34290" rIns="68580" bIns="34290"/>
              <a:lstStyle/>
              <a:p>
                <a:endParaRPr lang="en-US">
                  <a:solidFill>
                    <a:prstClr val="black"/>
                  </a:solidFill>
                  <a:latin typeface="+mn-ea"/>
                  <a:ea typeface="+mn-ea"/>
                </a:endParaRPr>
              </a:p>
            </p:txBody>
          </p:sp>
          <p:sp>
            <p:nvSpPr>
              <p:cNvPr id="41" name="Line 19"/>
              <p:cNvSpPr>
                <a:spLocks noChangeShapeType="1"/>
              </p:cNvSpPr>
              <p:nvPr>
                <p:custDataLst>
                  <p:tags r:id="rId4"/>
                </p:custDataLst>
              </p:nvPr>
            </p:nvSpPr>
            <p:spPr bwMode="auto">
              <a:xfrm>
                <a:off x="4006287" y="2691759"/>
                <a:ext cx="4457700" cy="0"/>
              </a:xfrm>
              <a:prstGeom prst="line">
                <a:avLst/>
              </a:prstGeom>
              <a:noFill/>
              <a:ln w="19050" cap="rnd">
                <a:solidFill>
                  <a:schemeClr val="tx1"/>
                </a:solidFill>
                <a:prstDash val="sysDot"/>
                <a:rou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80" tIns="34290" rIns="68580" bIns="34290"/>
              <a:lstStyle/>
              <a:p>
                <a:endParaRPr lang="en-US">
                  <a:solidFill>
                    <a:prstClr val="black"/>
                  </a:solidFill>
                  <a:latin typeface="+mn-ea"/>
                  <a:ea typeface="+mn-ea"/>
                </a:endParaRPr>
              </a:p>
            </p:txBody>
          </p:sp>
          <p:sp>
            <p:nvSpPr>
              <p:cNvPr id="42" name="Line 20"/>
              <p:cNvSpPr>
                <a:spLocks noChangeShapeType="1"/>
              </p:cNvSpPr>
              <p:nvPr>
                <p:custDataLst>
                  <p:tags r:id="rId5"/>
                </p:custDataLst>
              </p:nvPr>
            </p:nvSpPr>
            <p:spPr bwMode="auto">
              <a:xfrm flipV="1">
                <a:off x="4006287" y="3574209"/>
                <a:ext cx="2228849" cy="0"/>
              </a:xfrm>
              <a:prstGeom prst="line">
                <a:avLst/>
              </a:prstGeom>
              <a:noFill/>
              <a:ln w="19050" cap="rnd">
                <a:solidFill>
                  <a:schemeClr val="tx1"/>
                </a:solidFill>
                <a:prstDash val="sysDot"/>
                <a:rou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80" tIns="34290" rIns="68580" bIns="34290"/>
              <a:lstStyle/>
              <a:p>
                <a:endParaRPr lang="en-US" dirty="0">
                  <a:solidFill>
                    <a:prstClr val="black"/>
                  </a:solidFill>
                  <a:latin typeface="+mn-ea"/>
                  <a:ea typeface="+mn-ea"/>
                </a:endParaRPr>
              </a:p>
            </p:txBody>
          </p:sp>
        </p:grpSp>
      </p:grpSp>
      <p:sp>
        <p:nvSpPr>
          <p:cNvPr id="44" name="Rectangle 13"/>
          <p:cNvSpPr/>
          <p:nvPr>
            <p:custDataLst>
              <p:tags r:id="rId6"/>
            </p:custDataLst>
          </p:nvPr>
        </p:nvSpPr>
        <p:spPr>
          <a:xfrm>
            <a:off x="5428501" y="1633564"/>
            <a:ext cx="3871622" cy="299085"/>
          </a:xfrm>
          <a:prstGeom prst="rect">
            <a:avLst/>
          </a:prstGeom>
        </p:spPr>
        <p:txBody>
          <a:bodyPr wrap="square" lIns="68580" tIns="34290" rIns="68580" bIns="34290">
            <a:spAutoFit/>
          </a:bodyPr>
          <a:lstStyle/>
          <a:p>
            <a:pPr>
              <a:lnSpc>
                <a:spcPct val="150000"/>
              </a:lnSpc>
            </a:pPr>
            <a:endParaRPr lang="zh-CN" altLang="en-US" sz="1000" dirty="0">
              <a:latin typeface="+mn-ea"/>
              <a:ea typeface="+mn-ea"/>
              <a:sym typeface="微软雅黑" panose="020B0503020204020204" pitchFamily="34" charset="-122"/>
            </a:endParaRPr>
          </a:p>
        </p:txBody>
      </p:sp>
      <p:grpSp>
        <p:nvGrpSpPr>
          <p:cNvPr id="59" name="Group 36"/>
          <p:cNvGrpSpPr/>
          <p:nvPr>
            <p:custDataLst>
              <p:tags r:id="rId7"/>
            </p:custDataLst>
          </p:nvPr>
        </p:nvGrpSpPr>
        <p:grpSpPr>
          <a:xfrm>
            <a:off x="3439359" y="830968"/>
            <a:ext cx="1545202" cy="503386"/>
            <a:chOff x="2201779" y="-10297756"/>
            <a:chExt cx="2946682" cy="1976076"/>
          </a:xfrm>
        </p:grpSpPr>
        <p:sp>
          <p:nvSpPr>
            <p:cNvPr id="60" name="任意多边形 82"/>
            <p:cNvSpPr/>
            <p:nvPr>
              <p:custDataLst>
                <p:tags r:id="rId8"/>
              </p:custDataLst>
            </p:nvPr>
          </p:nvSpPr>
          <p:spPr bwMode="auto">
            <a:xfrm rot="5400000">
              <a:off x="2709613" y="-10760526"/>
              <a:ext cx="1931012" cy="2946680"/>
            </a:xfrm>
            <a:prstGeom prst="roundRect">
              <a:avLst/>
            </a:pr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fontAlgn="base">
                <a:spcBef>
                  <a:spcPct val="0"/>
                </a:spcBef>
                <a:spcAft>
                  <a:spcPct val="0"/>
                </a:spcAft>
                <a:defRPr/>
              </a:pPr>
              <a:endParaRPr lang="zh-CN" altLang="en-US" kern="0">
                <a:solidFill>
                  <a:srgbClr val="FFFFFF"/>
                </a:solidFill>
                <a:latin typeface="+mn-ea"/>
                <a:ea typeface="+mn-ea"/>
              </a:endParaRPr>
            </a:p>
          </p:txBody>
        </p:sp>
        <p:sp>
          <p:nvSpPr>
            <p:cNvPr id="61" name="任意多边形 83"/>
            <p:cNvSpPr/>
            <p:nvPr>
              <p:custDataLst>
                <p:tags r:id="rId9"/>
              </p:custDataLst>
            </p:nvPr>
          </p:nvSpPr>
          <p:spPr bwMode="auto">
            <a:xfrm rot="16200000">
              <a:off x="2725109" y="-10817918"/>
              <a:ext cx="1903189" cy="2943514"/>
            </a:xfrm>
            <a:prstGeom prst="roundRect">
              <a:avLst/>
            </a:prstGeom>
            <a:gradFill flip="none" rotWithShape="1">
              <a:gsLst>
                <a:gs pos="29000">
                  <a:srgbClr val="FFFFFF"/>
                </a:gs>
                <a:gs pos="98000">
                  <a:srgbClr val="FFFFFF">
                    <a:lumMod val="75000"/>
                  </a:srgbClr>
                </a:gs>
              </a:gsLst>
              <a:lin ang="2700000" scaled="1"/>
              <a:tileRect/>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dirty="0">
                <a:solidFill>
                  <a:srgbClr val="FFFFFF"/>
                </a:solidFill>
                <a:latin typeface="+mn-ea"/>
                <a:ea typeface="+mn-ea"/>
              </a:endParaRPr>
            </a:p>
          </p:txBody>
        </p:sp>
        <p:sp>
          <p:nvSpPr>
            <p:cNvPr id="62" name="椭圆 80"/>
            <p:cNvSpPr/>
            <p:nvPr>
              <p:custDataLst>
                <p:tags r:id="rId10"/>
              </p:custDataLst>
            </p:nvPr>
          </p:nvSpPr>
          <p:spPr bwMode="auto">
            <a:xfrm>
              <a:off x="2454983" y="-9956212"/>
              <a:ext cx="2456001" cy="1395453"/>
            </a:xfrm>
            <a:prstGeom prst="roundRect">
              <a:avLst>
                <a:gd name="adj" fmla="val 50000"/>
              </a:avLst>
            </a:prstGeom>
            <a:solidFill>
              <a:srgbClr val="00682F"/>
            </a:solidFill>
            <a:ln w="25400" cap="flat" cmpd="sng" algn="ctr">
              <a:noFill/>
              <a:prstDash val="solid"/>
            </a:ln>
            <a:effectLst>
              <a:innerShdw blurRad="63500" dist="25400" dir="18660000">
                <a:prstClr val="black">
                  <a:alpha val="35000"/>
                </a:prstClr>
              </a:innerShdw>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r>
                <a:rPr lang="en-US" altLang="zh-CN" sz="1000" b="1" i="1" kern="0" dirty="0" err="1">
                  <a:solidFill>
                    <a:srgbClr val="FFFFFF"/>
                  </a:solidFill>
                  <a:latin typeface="+mn-ea"/>
                  <a:ea typeface="+mn-ea"/>
                </a:rPr>
                <a:t>navigationpage</a:t>
              </a:r>
              <a:endParaRPr lang="zh-CN" altLang="en-US" sz="1000" b="1" i="1" kern="0" dirty="0">
                <a:solidFill>
                  <a:srgbClr val="FFFFFF"/>
                </a:solidFill>
                <a:latin typeface="+mn-ea"/>
                <a:ea typeface="+mn-ea"/>
              </a:endParaRPr>
            </a:p>
          </p:txBody>
        </p:sp>
      </p:grpSp>
      <p:sp>
        <p:nvSpPr>
          <p:cNvPr id="2" name="Rectangle 12"/>
          <p:cNvSpPr/>
          <p:nvPr>
            <p:custDataLst>
              <p:tags r:id="rId11"/>
            </p:custDataLst>
          </p:nvPr>
        </p:nvSpPr>
        <p:spPr>
          <a:xfrm>
            <a:off x="4109737" y="1276355"/>
            <a:ext cx="4344035" cy="812165"/>
          </a:xfrm>
          <a:prstGeom prst="rect">
            <a:avLst/>
          </a:prstGeom>
        </p:spPr>
        <p:txBody>
          <a:bodyPr wrap="square" lIns="68580" tIns="34290" rIns="68580" bIns="34290">
            <a:noAutofit/>
          </a:bodyPr>
          <a:lstStyle/>
          <a:p>
            <a:pPr indent="457200">
              <a:lnSpc>
                <a:spcPct val="150000"/>
              </a:lnSpc>
            </a:pPr>
            <a:endParaRPr lang="zh-CN" altLang="en-US" sz="1200" b="1" i="1" dirty="0">
              <a:latin typeface="+mn-ea"/>
              <a:ea typeface="+mn-ea"/>
              <a:sym typeface="微软雅黑" panose="020B0503020204020204" pitchFamily="34" charset="-122"/>
            </a:endParaRPr>
          </a:p>
        </p:txBody>
      </p:sp>
      <p:pic>
        <p:nvPicPr>
          <p:cNvPr id="4" name="图片 3"/>
          <p:cNvPicPr>
            <a:picLocks noChangeAspect="1"/>
          </p:cNvPicPr>
          <p:nvPr/>
        </p:nvPicPr>
        <p:blipFill>
          <a:blip r:embed="rId12"/>
          <a:stretch>
            <a:fillRect/>
          </a:stretch>
        </p:blipFill>
        <p:spPr>
          <a:xfrm rot="10800000">
            <a:off x="251521" y="1866764"/>
            <a:ext cx="3899647" cy="68600"/>
          </a:xfrm>
          <a:prstGeom prst="rect">
            <a:avLst/>
          </a:prstGeom>
        </p:spPr>
      </p:pic>
      <p:pic>
        <p:nvPicPr>
          <p:cNvPr id="5" name="图片 4"/>
          <p:cNvPicPr>
            <a:picLocks noChangeAspect="1"/>
          </p:cNvPicPr>
          <p:nvPr/>
        </p:nvPicPr>
        <p:blipFill>
          <a:blip r:embed="rId13"/>
          <a:stretch>
            <a:fillRect/>
          </a:stretch>
        </p:blipFill>
        <p:spPr>
          <a:xfrm>
            <a:off x="249390" y="2812630"/>
            <a:ext cx="3901778" cy="67062"/>
          </a:xfrm>
          <a:prstGeom prst="rect">
            <a:avLst/>
          </a:prstGeom>
        </p:spPr>
      </p:pic>
      <p:sp>
        <p:nvSpPr>
          <p:cNvPr id="7" name="文本框 6"/>
          <p:cNvSpPr txBox="1"/>
          <p:nvPr/>
        </p:nvSpPr>
        <p:spPr>
          <a:xfrm>
            <a:off x="1858374" y="1608135"/>
            <a:ext cx="2160240" cy="254824"/>
          </a:xfrm>
          <a:prstGeom prst="rect">
            <a:avLst/>
          </a:prstGeom>
          <a:noFill/>
        </p:spPr>
        <p:txBody>
          <a:bodyPr wrap="square" lIns="0" tIns="0" rIns="0" bIns="0" rtlCol="0">
            <a:spAutoFit/>
          </a:bodyPr>
          <a:lstStyle/>
          <a:p>
            <a:r>
              <a:rPr lang="zh-CN" altLang="en-US" sz="1600" b="1" dirty="0">
                <a:solidFill>
                  <a:schemeClr val="accent6"/>
                </a:solidFill>
                <a:latin typeface="微软雅黑" panose="020B0503020204020204" pitchFamily="34" charset="-122"/>
                <a:ea typeface="微软雅黑" panose="020B0503020204020204" pitchFamily="34" charset="-122"/>
              </a:rPr>
              <a:t>定位</a:t>
            </a:r>
            <a:endParaRPr lang="zh-CN" altLang="en-US" sz="1600" b="1" dirty="0">
              <a:solidFill>
                <a:schemeClr val="accent6"/>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5996160" y="1619583"/>
            <a:ext cx="1981846" cy="254818"/>
          </a:xfrm>
          <a:prstGeom prst="rect">
            <a:avLst/>
          </a:prstGeom>
          <a:noFill/>
        </p:spPr>
        <p:txBody>
          <a:bodyPr wrap="square" lIns="0" tIns="0" rIns="0" bIns="0" rtlCol="0">
            <a:spAutoFit/>
          </a:bodyPr>
          <a:lstStyle/>
          <a:p>
            <a:r>
              <a:rPr lang="zh-CN" altLang="en-US" sz="1600" b="1" dirty="0">
                <a:solidFill>
                  <a:schemeClr val="accent6"/>
                </a:solidFill>
                <a:latin typeface="微软雅黑" panose="020B0503020204020204" pitchFamily="34" charset="-122"/>
                <a:ea typeface="微软雅黑" panose="020B0503020204020204" pitchFamily="34" charset="-122"/>
              </a:rPr>
              <a:t>地点检索</a:t>
            </a:r>
            <a:endParaRPr lang="zh-CN" altLang="en-US" sz="1600" b="1" dirty="0">
              <a:solidFill>
                <a:schemeClr val="accent6"/>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1691681" y="2566409"/>
            <a:ext cx="1944213" cy="246221"/>
          </a:xfrm>
          <a:prstGeom prst="rect">
            <a:avLst/>
          </a:prstGeom>
          <a:noFill/>
        </p:spPr>
        <p:txBody>
          <a:bodyPr wrap="square" lIns="0" tIns="0" rIns="0" bIns="0" rtlCol="0">
            <a:spAutoFit/>
          </a:bodyPr>
          <a:lstStyle/>
          <a:p>
            <a:r>
              <a:rPr lang="zh-CN" altLang="en-US" sz="1600" b="1" dirty="0">
                <a:solidFill>
                  <a:schemeClr val="accent6"/>
                </a:solidFill>
                <a:latin typeface="微软雅黑" panose="020B0503020204020204" pitchFamily="34" charset="-122"/>
                <a:ea typeface="微软雅黑" panose="020B0503020204020204" pitchFamily="34" charset="-122"/>
              </a:rPr>
              <a:t>地图缩放</a:t>
            </a:r>
            <a:endParaRPr lang="zh-CN" altLang="en-US" sz="1600" b="1" dirty="0">
              <a:solidFill>
                <a:schemeClr val="accent6"/>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5996160" y="2582967"/>
            <a:ext cx="1368152" cy="246221"/>
          </a:xfrm>
          <a:prstGeom prst="rect">
            <a:avLst/>
          </a:prstGeom>
          <a:noFill/>
        </p:spPr>
        <p:txBody>
          <a:bodyPr wrap="square" lIns="0" tIns="0" rIns="0" bIns="0" rtlCol="0">
            <a:spAutoFit/>
          </a:bodyPr>
          <a:lstStyle/>
          <a:p>
            <a:r>
              <a:rPr lang="zh-CN" altLang="en-US" sz="1600" b="1" dirty="0">
                <a:solidFill>
                  <a:schemeClr val="accent6"/>
                </a:solidFill>
                <a:latin typeface="微软雅黑" panose="020B0503020204020204" pitchFamily="34" charset="-122"/>
                <a:ea typeface="微软雅黑" panose="020B0503020204020204" pitchFamily="34" charset="-122"/>
              </a:rPr>
              <a:t>地图拖拽</a:t>
            </a:r>
            <a:endParaRPr lang="zh-CN" altLang="en-US" sz="1600" b="1" dirty="0">
              <a:solidFill>
                <a:schemeClr val="accent6"/>
              </a:solidFill>
              <a:latin typeface="微软雅黑" panose="020B0503020204020204" pitchFamily="34" charset="-122"/>
              <a:ea typeface="微软雅黑" panose="020B0503020204020204" pitchFamily="34" charset="-122"/>
            </a:endParaRPr>
          </a:p>
        </p:txBody>
      </p:sp>
      <p:pic>
        <p:nvPicPr>
          <p:cNvPr id="14" name="图片 13"/>
          <p:cNvPicPr>
            <a:picLocks noChangeAspect="1"/>
          </p:cNvPicPr>
          <p:nvPr/>
        </p:nvPicPr>
        <p:blipFill>
          <a:blip r:embed="rId14"/>
          <a:stretch>
            <a:fillRect/>
          </a:stretch>
        </p:blipFill>
        <p:spPr>
          <a:xfrm rot="10800000">
            <a:off x="1942162" y="3672608"/>
            <a:ext cx="2280102" cy="79255"/>
          </a:xfrm>
          <a:prstGeom prst="rect">
            <a:avLst/>
          </a:prstGeom>
        </p:spPr>
      </p:pic>
      <p:sp>
        <p:nvSpPr>
          <p:cNvPr id="15" name="文本框 14"/>
          <p:cNvSpPr txBox="1"/>
          <p:nvPr/>
        </p:nvSpPr>
        <p:spPr>
          <a:xfrm>
            <a:off x="3609670" y="3363838"/>
            <a:ext cx="2364188" cy="246221"/>
          </a:xfrm>
          <a:prstGeom prst="rect">
            <a:avLst/>
          </a:prstGeom>
          <a:noFill/>
        </p:spPr>
        <p:txBody>
          <a:bodyPr wrap="square" lIns="0" tIns="0" rIns="0" bIns="0" rtlCol="0">
            <a:spAutoFit/>
          </a:bodyPr>
          <a:lstStyle/>
          <a:p>
            <a:r>
              <a:rPr lang="zh-CN" altLang="en-US" sz="1600" b="1" dirty="0">
                <a:solidFill>
                  <a:schemeClr val="accent6"/>
                </a:solidFill>
                <a:latin typeface="微软雅黑" panose="020B0503020204020204" pitchFamily="34" charset="-122"/>
                <a:ea typeface="微软雅黑" panose="020B0503020204020204" pitchFamily="34" charset="-122"/>
              </a:rPr>
              <a:t>驾车路线规划</a:t>
            </a:r>
            <a:endParaRPr lang="zh-CN" altLang="en-US" sz="1600" b="1" dirty="0">
              <a:solidFill>
                <a:schemeClr val="accent6"/>
              </a:solidFill>
              <a:latin typeface="微软雅黑" panose="020B0503020204020204" pitchFamily="34" charset="-122"/>
              <a:ea typeface="微软雅黑" panose="020B0503020204020204" pitchFamily="34" charset="-122"/>
            </a:endParaRPr>
          </a:p>
        </p:txBody>
      </p:sp>
    </p:spTree>
  </p:cSld>
  <p:clrMapOvr>
    <a:masterClrMapping/>
  </p:clrMapOvr>
  <p:transition spd="slow"/>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 name="TextBox 199"/>
          <p:cNvSpPr txBox="1"/>
          <p:nvPr/>
        </p:nvSpPr>
        <p:spPr>
          <a:xfrm>
            <a:off x="784151" y="281211"/>
            <a:ext cx="4723953" cy="411835"/>
          </a:xfrm>
          <a:prstGeom prst="rect">
            <a:avLst/>
          </a:prstGeom>
          <a:noFill/>
          <a:effectLst/>
        </p:spPr>
        <p:txBody>
          <a:bodyPr wrap="square" lIns="72572" tIns="36286" rIns="72572" bIns="36286" rtlCol="0">
            <a:spAutoFit/>
          </a:bodyPr>
          <a:lstStyle/>
          <a:p>
            <a:pPr algn="ctr"/>
            <a:r>
              <a:rPr lang="zh-CN" altLang="en-US" sz="2200" dirty="0">
                <a:latin typeface="+mn-ea"/>
                <a:ea typeface="+mn-ea"/>
              </a:rPr>
              <a:t>功能展示</a:t>
            </a:r>
            <a:r>
              <a:rPr lang="en-US" altLang="zh-CN" sz="2200" dirty="0">
                <a:latin typeface="+mn-ea"/>
                <a:ea typeface="+mn-ea"/>
              </a:rPr>
              <a:t>——</a:t>
            </a:r>
            <a:r>
              <a:rPr lang="zh-CN" altLang="en-US" sz="2200" dirty="0">
                <a:latin typeface="+mn-ea"/>
                <a:ea typeface="+mn-ea"/>
              </a:rPr>
              <a:t>地点检索</a:t>
            </a:r>
            <a:r>
              <a:rPr lang="zh-CN" altLang="en-US" sz="1200" i="1" dirty="0">
                <a:latin typeface="+mn-ea"/>
                <a:ea typeface="+mn-ea"/>
              </a:rPr>
              <a:t>（此处展示为旧版</a:t>
            </a:r>
            <a:r>
              <a:rPr lang="en-US" altLang="zh-CN" sz="1200" i="1" dirty="0" err="1">
                <a:latin typeface="+mn-ea"/>
                <a:ea typeface="+mn-ea"/>
              </a:rPr>
              <a:t>ui</a:t>
            </a:r>
            <a:r>
              <a:rPr lang="zh-CN" altLang="en-US" sz="1200" i="1" dirty="0">
                <a:latin typeface="+mn-ea"/>
                <a:ea typeface="+mn-ea"/>
              </a:rPr>
              <a:t>）</a:t>
            </a:r>
            <a:endParaRPr lang="zh-CN" altLang="en-US" sz="1200" i="1" dirty="0">
              <a:latin typeface="+mn-ea"/>
              <a:ea typeface="+mn-ea"/>
            </a:endParaRPr>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36668" y="1059582"/>
            <a:ext cx="5218917" cy="3613096"/>
          </a:xfrm>
          <a:prstGeom prst="rect">
            <a:avLst/>
          </a:prstGeom>
          <a:ln>
            <a:solidFill>
              <a:schemeClr val="accent1"/>
            </a:solidFill>
          </a:ln>
          <a:effectLst>
            <a:softEdge rad="0"/>
          </a:effectLst>
        </p:spPr>
      </p:pic>
      <p:sp>
        <p:nvSpPr>
          <p:cNvPr id="4" name="文本框 3"/>
          <p:cNvSpPr txBox="1"/>
          <p:nvPr/>
        </p:nvSpPr>
        <p:spPr>
          <a:xfrm>
            <a:off x="6228184" y="2496798"/>
            <a:ext cx="2523164" cy="738664"/>
          </a:xfrm>
          <a:prstGeom prst="rect">
            <a:avLst/>
          </a:prstGeom>
          <a:noFill/>
        </p:spPr>
        <p:txBody>
          <a:bodyPr wrap="square" lIns="0" tIns="0" rIns="0" bIns="0" rtlCol="0">
            <a:spAutoFit/>
          </a:bodyPr>
          <a:lstStyle/>
          <a:p>
            <a:r>
              <a:rPr lang="zh-CN" altLang="en-US" sz="1600" b="1" dirty="0">
                <a:solidFill>
                  <a:schemeClr val="accent6"/>
                </a:solidFill>
                <a:latin typeface="微软雅黑" panose="020B0503020204020204" pitchFamily="34" charset="-122"/>
                <a:ea typeface="微软雅黑" panose="020B0503020204020204" pitchFamily="34" charset="-122"/>
              </a:rPr>
              <a:t>如图在搜索框内输入“天安门广场”，进行搜索后显示天安门广场的位置</a:t>
            </a:r>
            <a:endParaRPr lang="zh-CN" altLang="en-US" sz="1600" b="1" dirty="0">
              <a:solidFill>
                <a:schemeClr val="accent6"/>
              </a:solidFill>
              <a:latin typeface="微软雅黑" panose="020B0503020204020204" pitchFamily="34" charset="-122"/>
              <a:ea typeface="微软雅黑" panose="020B0503020204020204" pitchFamily="34" charset="-122"/>
            </a:endParaRPr>
          </a:p>
        </p:txBody>
      </p:sp>
    </p:spTree>
  </p:cSld>
  <p:clrMapOvr>
    <a:masterClrMapping/>
  </p:clrMapOvr>
  <p:transition spd="slow"/>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TextBox 81"/>
          <p:cNvSpPr txBox="1"/>
          <p:nvPr/>
        </p:nvSpPr>
        <p:spPr>
          <a:xfrm>
            <a:off x="784151" y="281211"/>
            <a:ext cx="4651945" cy="411835"/>
          </a:xfrm>
          <a:prstGeom prst="rect">
            <a:avLst/>
          </a:prstGeom>
          <a:noFill/>
          <a:effectLst/>
        </p:spPr>
        <p:txBody>
          <a:bodyPr wrap="square" lIns="72572" tIns="36286" rIns="72572" bIns="36286" rtlCol="0">
            <a:spAutoFit/>
          </a:bodyPr>
          <a:lstStyle/>
          <a:p>
            <a:pPr algn="ctr"/>
            <a:r>
              <a:rPr lang="zh-CN" altLang="en-US" sz="2200" dirty="0">
                <a:latin typeface="+mn-ea"/>
                <a:ea typeface="+mn-ea"/>
              </a:rPr>
              <a:t>功能展示</a:t>
            </a:r>
            <a:r>
              <a:rPr lang="en-US" altLang="zh-CN" sz="2200" dirty="0">
                <a:latin typeface="+mn-ea"/>
                <a:ea typeface="+mn-ea"/>
              </a:rPr>
              <a:t>——</a:t>
            </a:r>
            <a:r>
              <a:rPr lang="zh-CN" altLang="en-US" sz="2200" dirty="0">
                <a:latin typeface="+mn-ea"/>
                <a:ea typeface="+mn-ea"/>
              </a:rPr>
              <a:t>地图缩放</a:t>
            </a:r>
            <a:r>
              <a:rPr lang="zh-CN" altLang="en-US" sz="1200" i="1" dirty="0">
                <a:latin typeface="+mn-ea"/>
              </a:rPr>
              <a:t>（此处展示为旧版</a:t>
            </a:r>
            <a:r>
              <a:rPr lang="en-US" altLang="zh-CN" sz="1200" i="1" dirty="0" err="1">
                <a:latin typeface="+mn-ea"/>
              </a:rPr>
              <a:t>ui</a:t>
            </a:r>
            <a:r>
              <a:rPr lang="zh-CN" altLang="en-US" sz="1200" i="1" dirty="0">
                <a:latin typeface="+mn-ea"/>
              </a:rPr>
              <a:t>）</a:t>
            </a:r>
            <a:endParaRPr lang="zh-CN" altLang="en-US" sz="1200" dirty="0">
              <a:latin typeface="+mn-ea"/>
              <a:ea typeface="+mn-ea"/>
            </a:endParaRPr>
          </a:p>
        </p:txBody>
      </p:sp>
      <p:sp>
        <p:nvSpPr>
          <p:cNvPr id="2" name="TextBox 81"/>
          <p:cNvSpPr txBox="1"/>
          <p:nvPr/>
        </p:nvSpPr>
        <p:spPr>
          <a:xfrm>
            <a:off x="3563888" y="1059582"/>
            <a:ext cx="2117875" cy="504168"/>
          </a:xfrm>
          <a:prstGeom prst="rect">
            <a:avLst/>
          </a:prstGeom>
          <a:noFill/>
          <a:effectLst/>
        </p:spPr>
        <p:txBody>
          <a:bodyPr wrap="square" lIns="72572" tIns="36286" rIns="72572" bIns="36286" rtlCol="0">
            <a:spAutoFit/>
          </a:bodyPr>
          <a:lstStyle/>
          <a:p>
            <a:pPr algn="ctr"/>
            <a:r>
              <a:rPr lang="zh-CN" altLang="en-US" sz="1400" dirty="0">
                <a:latin typeface="+mn-ea"/>
                <a:ea typeface="+mn-ea"/>
              </a:rPr>
              <a:t>单击一次放大按钮，进行一次图层放大（缩小同理）</a:t>
            </a:r>
            <a:endParaRPr lang="zh-CN" altLang="en-US" sz="1400" dirty="0">
              <a:latin typeface="+mn-ea"/>
              <a:ea typeface="+mn-ea"/>
            </a:endParaRPr>
          </a:p>
        </p:txBody>
      </p:sp>
      <p:pic>
        <p:nvPicPr>
          <p:cNvPr id="4" name="图片 3"/>
          <p:cNvPicPr>
            <a:picLocks noChangeAspect="1"/>
          </p:cNvPicPr>
          <p:nvPr/>
        </p:nvPicPr>
        <p:blipFill>
          <a:blip r:embed="rId1"/>
          <a:stretch>
            <a:fillRect/>
          </a:stretch>
        </p:blipFill>
        <p:spPr>
          <a:xfrm>
            <a:off x="5267188" y="1742604"/>
            <a:ext cx="3777542" cy="2563108"/>
          </a:xfrm>
          <a:prstGeom prst="rect">
            <a:avLst/>
          </a:prstGeom>
          <a:ln>
            <a:solidFill>
              <a:schemeClr val="accent1"/>
            </a:solidFill>
          </a:ln>
        </p:spPr>
      </p:pic>
      <p:pic>
        <p:nvPicPr>
          <p:cNvPr id="5" name="图片 4"/>
          <p:cNvPicPr>
            <a:picLocks noChangeAspect="1"/>
          </p:cNvPicPr>
          <p:nvPr/>
        </p:nvPicPr>
        <p:blipFill>
          <a:blip r:embed="rId2"/>
          <a:stretch>
            <a:fillRect/>
          </a:stretch>
        </p:blipFill>
        <p:spPr>
          <a:xfrm>
            <a:off x="94111" y="1716796"/>
            <a:ext cx="3777543" cy="2622317"/>
          </a:xfrm>
          <a:prstGeom prst="rect">
            <a:avLst/>
          </a:prstGeom>
        </p:spPr>
      </p:pic>
      <p:cxnSp>
        <p:nvCxnSpPr>
          <p:cNvPr id="7" name="直接箭头连接符 6"/>
          <p:cNvCxnSpPr/>
          <p:nvPr/>
        </p:nvCxnSpPr>
        <p:spPr>
          <a:xfrm>
            <a:off x="3995936" y="3024158"/>
            <a:ext cx="1152128"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TextBox 81"/>
          <p:cNvSpPr txBox="1"/>
          <p:nvPr/>
        </p:nvSpPr>
        <p:spPr>
          <a:xfrm>
            <a:off x="784151" y="281211"/>
            <a:ext cx="4651945" cy="411835"/>
          </a:xfrm>
          <a:prstGeom prst="rect">
            <a:avLst/>
          </a:prstGeom>
          <a:noFill/>
          <a:effectLst/>
        </p:spPr>
        <p:txBody>
          <a:bodyPr wrap="square" lIns="72572" tIns="36286" rIns="72572" bIns="36286" rtlCol="0">
            <a:spAutoFit/>
          </a:bodyPr>
          <a:lstStyle/>
          <a:p>
            <a:pPr algn="ctr"/>
            <a:r>
              <a:rPr lang="zh-CN" altLang="en-US" sz="2200" dirty="0">
                <a:latin typeface="+mn-ea"/>
                <a:ea typeface="+mn-ea"/>
              </a:rPr>
              <a:t>功能展示</a:t>
            </a:r>
            <a:r>
              <a:rPr lang="en-US" altLang="zh-CN" sz="2200" dirty="0">
                <a:latin typeface="+mn-ea"/>
                <a:ea typeface="+mn-ea"/>
              </a:rPr>
              <a:t>——</a:t>
            </a:r>
            <a:r>
              <a:rPr lang="zh-CN" altLang="en-US" sz="2200" dirty="0">
                <a:latin typeface="+mn-ea"/>
                <a:ea typeface="+mn-ea"/>
              </a:rPr>
              <a:t>地图拖拽</a:t>
            </a:r>
            <a:r>
              <a:rPr lang="zh-CN" altLang="en-US" sz="1200" i="1" dirty="0">
                <a:latin typeface="+mn-ea"/>
              </a:rPr>
              <a:t>（此处展示为旧版</a:t>
            </a:r>
            <a:r>
              <a:rPr lang="en-US" altLang="zh-CN" sz="1200" i="1" dirty="0" err="1">
                <a:latin typeface="+mn-ea"/>
              </a:rPr>
              <a:t>ui</a:t>
            </a:r>
            <a:r>
              <a:rPr lang="zh-CN" altLang="en-US" sz="1200" i="1" dirty="0">
                <a:latin typeface="+mn-ea"/>
              </a:rPr>
              <a:t>）</a:t>
            </a:r>
            <a:endParaRPr lang="zh-CN" altLang="en-US" sz="1200" dirty="0">
              <a:latin typeface="+mn-ea"/>
              <a:ea typeface="+mn-ea"/>
            </a:endParaRPr>
          </a:p>
        </p:txBody>
      </p:sp>
      <p:sp>
        <p:nvSpPr>
          <p:cNvPr id="5" name="文本框 4"/>
          <p:cNvSpPr txBox="1"/>
          <p:nvPr/>
        </p:nvSpPr>
        <p:spPr>
          <a:xfrm>
            <a:off x="2841200" y="1363558"/>
            <a:ext cx="3399195" cy="504056"/>
          </a:xfrm>
          <a:prstGeom prst="rect">
            <a:avLst/>
          </a:prstGeom>
          <a:noFill/>
        </p:spPr>
        <p:txBody>
          <a:bodyPr wrap="square" lIns="0" tIns="0" rIns="0" bIns="0" rtlCol="0">
            <a:noAutofit/>
          </a:bodyPr>
          <a:lstStyle/>
          <a:p>
            <a:pPr algn="ctr"/>
            <a:r>
              <a:rPr lang="zh-CN" altLang="en-US" sz="1600" dirty="0">
                <a:solidFill>
                  <a:schemeClr val="accent6"/>
                </a:solidFill>
                <a:latin typeface="微软雅黑" panose="020B0503020204020204" pitchFamily="34" charset="-122"/>
                <a:ea typeface="微软雅黑" panose="020B0503020204020204" pitchFamily="34" charset="-122"/>
              </a:rPr>
              <a:t>鼠标拖拽，改变地图中心</a:t>
            </a:r>
            <a:endParaRPr lang="zh-CN" altLang="en-US" sz="1600" dirty="0">
              <a:solidFill>
                <a:schemeClr val="accent6"/>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1"/>
          <a:stretch>
            <a:fillRect/>
          </a:stretch>
        </p:blipFill>
        <p:spPr>
          <a:xfrm>
            <a:off x="5220072" y="1779662"/>
            <a:ext cx="3741370" cy="2480859"/>
          </a:xfrm>
          <a:prstGeom prst="rect">
            <a:avLst/>
          </a:prstGeom>
          <a:ln>
            <a:solidFill>
              <a:schemeClr val="accent1"/>
            </a:solidFill>
          </a:ln>
        </p:spPr>
      </p:pic>
      <p:pic>
        <p:nvPicPr>
          <p:cNvPr id="6" name="图片 5"/>
          <p:cNvPicPr>
            <a:picLocks noChangeAspect="1"/>
          </p:cNvPicPr>
          <p:nvPr/>
        </p:nvPicPr>
        <p:blipFill>
          <a:blip r:embed="rId2"/>
          <a:stretch>
            <a:fillRect/>
          </a:stretch>
        </p:blipFill>
        <p:spPr>
          <a:xfrm>
            <a:off x="119695" y="1748160"/>
            <a:ext cx="3804234" cy="2584928"/>
          </a:xfrm>
          <a:prstGeom prst="rect">
            <a:avLst/>
          </a:prstGeom>
        </p:spPr>
      </p:pic>
      <p:pic>
        <p:nvPicPr>
          <p:cNvPr id="7" name="图片 6"/>
          <p:cNvPicPr>
            <a:picLocks noChangeAspect="1"/>
          </p:cNvPicPr>
          <p:nvPr/>
        </p:nvPicPr>
        <p:blipFill>
          <a:blip r:embed="rId3"/>
          <a:stretch>
            <a:fillRect/>
          </a:stretch>
        </p:blipFill>
        <p:spPr>
          <a:xfrm>
            <a:off x="3988573" y="2961369"/>
            <a:ext cx="1231499" cy="158510"/>
          </a:xfrm>
          <a:prstGeom prst="rect">
            <a:avLst/>
          </a:prstGeom>
        </p:spPr>
      </p:pic>
    </p:spTree>
  </p:cSld>
  <p:clrMapOvr>
    <a:masterClrMapping/>
  </p:clrMapOvr>
  <p:transition spd="slow"/>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TextBox 52"/>
          <p:cNvSpPr txBox="1"/>
          <p:nvPr/>
        </p:nvSpPr>
        <p:spPr>
          <a:xfrm>
            <a:off x="784151" y="281211"/>
            <a:ext cx="4939977" cy="411835"/>
          </a:xfrm>
          <a:prstGeom prst="rect">
            <a:avLst/>
          </a:prstGeom>
          <a:noFill/>
          <a:effectLst/>
        </p:spPr>
        <p:txBody>
          <a:bodyPr wrap="square" lIns="72572" tIns="36286" rIns="72572" bIns="36286" rtlCol="0">
            <a:spAutoFit/>
          </a:bodyPr>
          <a:lstStyle/>
          <a:p>
            <a:pPr algn="ctr"/>
            <a:r>
              <a:rPr lang="zh-CN" altLang="en-US" sz="2200" dirty="0">
                <a:latin typeface="+mn-ea"/>
                <a:ea typeface="+mn-ea"/>
              </a:rPr>
              <a:t>功能展示</a:t>
            </a:r>
            <a:r>
              <a:rPr lang="en-US" altLang="zh-CN" sz="2200" dirty="0">
                <a:latin typeface="+mn-ea"/>
                <a:ea typeface="+mn-ea"/>
              </a:rPr>
              <a:t>——</a:t>
            </a:r>
            <a:r>
              <a:rPr lang="zh-CN" altLang="en-US" sz="2200" dirty="0">
                <a:latin typeface="+mn-ea"/>
                <a:ea typeface="+mn-ea"/>
              </a:rPr>
              <a:t>驾车路线规划</a:t>
            </a:r>
            <a:r>
              <a:rPr lang="zh-CN" altLang="en-US" sz="1200" i="1" dirty="0">
                <a:latin typeface="+mn-ea"/>
              </a:rPr>
              <a:t>（此处展示为旧版</a:t>
            </a:r>
            <a:r>
              <a:rPr lang="en-US" altLang="zh-CN" sz="1200" i="1" dirty="0" err="1">
                <a:latin typeface="+mn-ea"/>
              </a:rPr>
              <a:t>ui</a:t>
            </a:r>
            <a:r>
              <a:rPr lang="zh-CN" altLang="en-US" sz="1200" i="1" dirty="0">
                <a:latin typeface="+mn-ea"/>
              </a:rPr>
              <a:t>）</a:t>
            </a:r>
            <a:endParaRPr lang="zh-CN" altLang="en-US" sz="1200" dirty="0">
              <a:latin typeface="+mn-ea"/>
              <a:ea typeface="+mn-ea"/>
            </a:endParaRPr>
          </a:p>
        </p:txBody>
      </p:sp>
      <p:pic>
        <p:nvPicPr>
          <p:cNvPr id="3" name="图片 2"/>
          <p:cNvPicPr>
            <a:picLocks noChangeAspect="1"/>
          </p:cNvPicPr>
          <p:nvPr/>
        </p:nvPicPr>
        <p:blipFill>
          <a:blip r:embed="rId1"/>
          <a:stretch>
            <a:fillRect/>
          </a:stretch>
        </p:blipFill>
        <p:spPr>
          <a:xfrm>
            <a:off x="1246754" y="777766"/>
            <a:ext cx="3211785" cy="2163588"/>
          </a:xfrm>
          <a:prstGeom prst="rect">
            <a:avLst/>
          </a:prstGeom>
        </p:spPr>
      </p:pic>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64088" y="729571"/>
            <a:ext cx="3248101" cy="2163589"/>
          </a:xfrm>
          <a:prstGeom prst="rect">
            <a:avLst/>
          </a:prstGeom>
        </p:spPr>
      </p:pic>
      <p:pic>
        <p:nvPicPr>
          <p:cNvPr id="7" name="图片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77397" y="2968965"/>
            <a:ext cx="3283793" cy="2175649"/>
          </a:xfrm>
          <a:prstGeom prst="rect">
            <a:avLst/>
          </a:prstGeom>
        </p:spPr>
      </p:pic>
      <p:pic>
        <p:nvPicPr>
          <p:cNvPr id="9" name="图片 8"/>
          <p:cNvPicPr>
            <a:picLocks noChangeAspect="1"/>
          </p:cNvPicPr>
          <p:nvPr/>
        </p:nvPicPr>
        <p:blipFill rotWithShape="1">
          <a:blip r:embed="rId4" cstate="print">
            <a:extLst>
              <a:ext uri="{28A0092B-C50C-407E-A947-70E740481C1C}">
                <a14:useLocalDpi xmlns:a14="http://schemas.microsoft.com/office/drawing/2010/main" val="0"/>
              </a:ext>
            </a:extLst>
          </a:blip>
          <a:srcRect t="2705" b="6654"/>
          <a:stretch>
            <a:fillRect/>
          </a:stretch>
        </p:blipFill>
        <p:spPr>
          <a:xfrm>
            <a:off x="5364088" y="2977028"/>
            <a:ext cx="3467004" cy="2127641"/>
          </a:xfrm>
          <a:prstGeom prst="rect">
            <a:avLst/>
          </a:prstGeom>
        </p:spPr>
      </p:pic>
      <p:cxnSp>
        <p:nvCxnSpPr>
          <p:cNvPr id="11" name="直接箭头连接符 10"/>
          <p:cNvCxnSpPr/>
          <p:nvPr/>
        </p:nvCxnSpPr>
        <p:spPr>
          <a:xfrm>
            <a:off x="4525099" y="1795220"/>
            <a:ext cx="792088"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a:endCxn id="9" idx="1"/>
          </p:cNvCxnSpPr>
          <p:nvPr/>
        </p:nvCxnSpPr>
        <p:spPr>
          <a:xfrm>
            <a:off x="4525099" y="4040849"/>
            <a:ext cx="83898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4606484" y="2489710"/>
            <a:ext cx="720080" cy="738664"/>
          </a:xfrm>
          <a:prstGeom prst="rect">
            <a:avLst/>
          </a:prstGeom>
          <a:noFill/>
        </p:spPr>
        <p:txBody>
          <a:bodyPr wrap="square" lIns="0" tIns="0" rIns="0" bIns="0" rtlCol="0">
            <a:spAutoFit/>
          </a:bodyPr>
          <a:lstStyle/>
          <a:p>
            <a:r>
              <a:rPr lang="zh-CN" altLang="en-US" sz="1600" b="1" dirty="0">
                <a:solidFill>
                  <a:schemeClr val="accent6"/>
                </a:solidFill>
                <a:latin typeface="微软雅黑" panose="020B0503020204020204" pitchFamily="34" charset="-122"/>
                <a:ea typeface="微软雅黑" panose="020B0503020204020204" pitchFamily="34" charset="-122"/>
              </a:rPr>
              <a:t>放大查看具体路线</a:t>
            </a:r>
            <a:endParaRPr lang="zh-CN" altLang="en-US" sz="1600" b="1" dirty="0">
              <a:solidFill>
                <a:schemeClr val="accent6"/>
              </a:solidFill>
              <a:latin typeface="微软雅黑" panose="020B0503020204020204" pitchFamily="34" charset="-122"/>
              <a:ea typeface="微软雅黑" panose="020B0503020204020204" pitchFamily="34" charset="-122"/>
            </a:endParaRPr>
          </a:p>
        </p:txBody>
      </p:sp>
      <p:sp>
        <p:nvSpPr>
          <p:cNvPr id="15" name="文本框 14"/>
          <p:cNvSpPr txBox="1"/>
          <p:nvPr/>
        </p:nvSpPr>
        <p:spPr>
          <a:xfrm>
            <a:off x="71585" y="1736449"/>
            <a:ext cx="1105812" cy="492443"/>
          </a:xfrm>
          <a:prstGeom prst="rect">
            <a:avLst/>
          </a:prstGeom>
          <a:noFill/>
        </p:spPr>
        <p:txBody>
          <a:bodyPr wrap="square" lIns="0" tIns="0" rIns="0" bIns="0" rtlCol="0">
            <a:spAutoFit/>
          </a:bodyPr>
          <a:lstStyle/>
          <a:p>
            <a:r>
              <a:rPr lang="zh-CN" altLang="en-US" sz="1600" b="1" dirty="0">
                <a:solidFill>
                  <a:schemeClr val="accent6"/>
                </a:solidFill>
                <a:latin typeface="微软雅黑" panose="020B0503020204020204" pitchFamily="34" charset="-122"/>
                <a:ea typeface="微软雅黑" panose="020B0503020204020204" pitchFamily="34" charset="-122"/>
              </a:rPr>
              <a:t>北京</a:t>
            </a:r>
            <a:r>
              <a:rPr lang="en-US" altLang="zh-CN" sz="1600" b="1" dirty="0">
                <a:solidFill>
                  <a:schemeClr val="accent6"/>
                </a:solidFill>
                <a:latin typeface="微软雅黑" panose="020B0503020204020204" pitchFamily="34" charset="-122"/>
                <a:ea typeface="微软雅黑" panose="020B0503020204020204" pitchFamily="34" charset="-122"/>
              </a:rPr>
              <a:t>——</a:t>
            </a:r>
            <a:r>
              <a:rPr lang="zh-CN" altLang="en-US" sz="1600" b="1" dirty="0">
                <a:solidFill>
                  <a:schemeClr val="accent6"/>
                </a:solidFill>
                <a:latin typeface="微软雅黑" panose="020B0503020204020204" pitchFamily="34" charset="-122"/>
                <a:ea typeface="微软雅黑" panose="020B0503020204020204" pitchFamily="34" charset="-122"/>
              </a:rPr>
              <a:t>上海</a:t>
            </a:r>
            <a:endParaRPr lang="zh-CN" altLang="en-US" sz="1600" b="1" dirty="0">
              <a:solidFill>
                <a:schemeClr val="accent6"/>
              </a:solidFill>
              <a:latin typeface="微软雅黑" panose="020B0503020204020204" pitchFamily="34" charset="-122"/>
              <a:ea typeface="微软雅黑" panose="020B0503020204020204" pitchFamily="34" charset="-122"/>
            </a:endParaRPr>
          </a:p>
        </p:txBody>
      </p:sp>
      <p:sp>
        <p:nvSpPr>
          <p:cNvPr id="18" name="文本框 17"/>
          <p:cNvSpPr txBox="1"/>
          <p:nvPr/>
        </p:nvSpPr>
        <p:spPr>
          <a:xfrm>
            <a:off x="109109" y="3435846"/>
            <a:ext cx="1068288" cy="984885"/>
          </a:xfrm>
          <a:prstGeom prst="rect">
            <a:avLst/>
          </a:prstGeom>
          <a:noFill/>
        </p:spPr>
        <p:txBody>
          <a:bodyPr wrap="square" lIns="0" tIns="0" rIns="0" bIns="0" rtlCol="0">
            <a:spAutoFit/>
          </a:bodyPr>
          <a:lstStyle/>
          <a:p>
            <a:r>
              <a:rPr lang="zh-CN" altLang="en-US" sz="1600" b="1" dirty="0">
                <a:solidFill>
                  <a:schemeClr val="accent6"/>
                </a:solidFill>
                <a:latin typeface="微软雅黑" panose="020B0503020204020204" pitchFamily="34" charset="-122"/>
                <a:ea typeface="微软雅黑" panose="020B0503020204020204" pitchFamily="34" charset="-122"/>
              </a:rPr>
              <a:t>北京理工大学中关村校区</a:t>
            </a:r>
            <a:r>
              <a:rPr lang="en-US" altLang="zh-CN" sz="1600" b="1" dirty="0">
                <a:solidFill>
                  <a:schemeClr val="accent6"/>
                </a:solidFill>
                <a:latin typeface="微软雅黑" panose="020B0503020204020204" pitchFamily="34" charset="-122"/>
                <a:ea typeface="微软雅黑" panose="020B0503020204020204" pitchFamily="34" charset="-122"/>
              </a:rPr>
              <a:t>——</a:t>
            </a:r>
            <a:r>
              <a:rPr lang="zh-CN" altLang="en-US" sz="1600" b="1" dirty="0">
                <a:solidFill>
                  <a:schemeClr val="accent6"/>
                </a:solidFill>
                <a:latin typeface="微软雅黑" panose="020B0503020204020204" pitchFamily="34" charset="-122"/>
                <a:ea typeface="微软雅黑" panose="020B0503020204020204" pitchFamily="34" charset="-122"/>
              </a:rPr>
              <a:t>香山公园</a:t>
            </a:r>
            <a:endParaRPr lang="zh-CN" altLang="en-US" sz="1600" b="1" dirty="0">
              <a:solidFill>
                <a:schemeClr val="accent6"/>
              </a:solidFill>
              <a:latin typeface="微软雅黑" panose="020B0503020204020204" pitchFamily="34" charset="-122"/>
              <a:ea typeface="微软雅黑" panose="020B0503020204020204" pitchFamily="34" charset="-122"/>
            </a:endParaRPr>
          </a:p>
        </p:txBody>
      </p:sp>
    </p:spTree>
  </p:cSld>
  <p:clrMapOvr>
    <a:masterClrMapping/>
  </p:clrMapOvr>
  <p:transition spd="slow"/>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TextBox 80"/>
          <p:cNvSpPr txBox="1"/>
          <p:nvPr/>
        </p:nvSpPr>
        <p:spPr>
          <a:xfrm>
            <a:off x="784151" y="281211"/>
            <a:ext cx="2764839" cy="410845"/>
          </a:xfrm>
          <a:prstGeom prst="rect">
            <a:avLst/>
          </a:prstGeom>
          <a:noFill/>
          <a:effectLst/>
        </p:spPr>
        <p:txBody>
          <a:bodyPr wrap="square" lIns="72572" tIns="36286" rIns="72572" bIns="36286" rtlCol="0">
            <a:spAutoFit/>
          </a:bodyPr>
          <a:lstStyle/>
          <a:p>
            <a:pPr algn="ctr"/>
            <a:r>
              <a:rPr lang="zh-CN" altLang="en-US" sz="2200" dirty="0">
                <a:latin typeface="+mn-ea"/>
                <a:ea typeface="+mn-ea"/>
              </a:rPr>
              <a:t>核心代码展示</a:t>
            </a:r>
            <a:endParaRPr lang="zh-CN" altLang="en-US" sz="2200" dirty="0">
              <a:latin typeface="+mn-ea"/>
              <a:ea typeface="+mn-ea"/>
            </a:endParaRPr>
          </a:p>
        </p:txBody>
      </p:sp>
      <p:pic>
        <p:nvPicPr>
          <p:cNvPr id="3" name="图片 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695435" y="1275606"/>
            <a:ext cx="3711978" cy="3003798"/>
          </a:xfrm>
          <a:prstGeom prst="rect">
            <a:avLst/>
          </a:prstGeom>
        </p:spPr>
      </p:pic>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788024" y="702196"/>
            <a:ext cx="3684908" cy="2715766"/>
          </a:xfrm>
          <a:prstGeom prst="rect">
            <a:avLst/>
          </a:prstGeom>
        </p:spPr>
      </p:pic>
      <p:pic>
        <p:nvPicPr>
          <p:cNvPr id="7" name="图片 6"/>
          <p:cNvPicPr>
            <a:picLocks noChangeAspect="1"/>
          </p:cNvPicPr>
          <p:nvPr/>
        </p:nvPicPr>
        <p:blipFill rotWithShape="1">
          <a:blip r:embed="rId3" cstate="print">
            <a:extLst>
              <a:ext uri="{28A0092B-C50C-407E-A947-70E740481C1C}">
                <a14:useLocalDpi xmlns:a14="http://schemas.microsoft.com/office/drawing/2010/main" val="0"/>
              </a:ext>
            </a:extLst>
          </a:blip>
          <a:srcRect t="15785"/>
          <a:stretch>
            <a:fillRect/>
          </a:stretch>
        </p:blipFill>
        <p:spPr>
          <a:xfrm>
            <a:off x="4788024" y="3507854"/>
            <a:ext cx="3684908" cy="1247937"/>
          </a:xfrm>
          <a:prstGeom prst="rect">
            <a:avLst/>
          </a:prstGeom>
        </p:spPr>
      </p:pic>
    </p:spTree>
  </p:cSld>
  <p:clrMapOvr>
    <a:masterClrMapping/>
  </p:clrMapOvr>
  <p:transition spd="slow"/>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TextBox 52"/>
          <p:cNvSpPr txBox="1"/>
          <p:nvPr/>
        </p:nvSpPr>
        <p:spPr>
          <a:xfrm>
            <a:off x="899795" y="195580"/>
            <a:ext cx="1505585" cy="410845"/>
          </a:xfrm>
          <a:prstGeom prst="rect">
            <a:avLst/>
          </a:prstGeom>
          <a:noFill/>
          <a:effectLst/>
        </p:spPr>
        <p:txBody>
          <a:bodyPr wrap="square" lIns="72572" tIns="36286" rIns="72572" bIns="36286" rtlCol="0">
            <a:spAutoFit/>
          </a:bodyPr>
          <a:lstStyle/>
          <a:p>
            <a:pPr algn="ctr"/>
            <a:r>
              <a:rPr lang="zh-CN" altLang="en-US" sz="2200" dirty="0" smtClean="0">
                <a:latin typeface="+mn-ea"/>
                <a:ea typeface="+mn-ea"/>
              </a:rPr>
              <a:t>任务分工</a:t>
            </a:r>
            <a:endParaRPr lang="zh-CN" altLang="en-US" sz="2200" dirty="0" smtClean="0">
              <a:latin typeface="+mn-ea"/>
              <a:ea typeface="+mn-ea"/>
            </a:endParaRPr>
          </a:p>
        </p:txBody>
      </p:sp>
      <p:cxnSp>
        <p:nvCxnSpPr>
          <p:cNvPr id="57" name="直接连接符 56"/>
          <p:cNvCxnSpPr/>
          <p:nvPr/>
        </p:nvCxnSpPr>
        <p:spPr>
          <a:xfrm>
            <a:off x="539963" y="3076153"/>
            <a:ext cx="7688580" cy="1905"/>
          </a:xfrm>
          <a:prstGeom prst="line">
            <a:avLst/>
          </a:prstGeom>
          <a:ln>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 name="直接连接符 1"/>
          <p:cNvCxnSpPr/>
          <p:nvPr/>
        </p:nvCxnSpPr>
        <p:spPr>
          <a:xfrm>
            <a:off x="4428068" y="1060028"/>
            <a:ext cx="0" cy="3456305"/>
          </a:xfrm>
          <a:prstGeom prst="line">
            <a:avLst/>
          </a:prstGeom>
          <a:ln>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251460" y="942340"/>
            <a:ext cx="3841750" cy="1863090"/>
          </a:xfrm>
          <a:prstGeom prst="rect">
            <a:avLst/>
          </a:prstGeom>
          <a:noFill/>
        </p:spPr>
        <p:txBody>
          <a:bodyPr wrap="none" lIns="0" tIns="0" rIns="0" bIns="0" rtlCol="0">
            <a:noAutofit/>
          </a:bodyPr>
          <a:p>
            <a:r>
              <a:rPr lang="en-US" altLang="zh-CN" sz="1600" b="1" dirty="0" smtClean="0">
                <a:solidFill>
                  <a:schemeClr val="accent6"/>
                </a:solidFill>
                <a:latin typeface="微软雅黑" panose="020B0503020204020204" pitchFamily="34" charset="-122"/>
                <a:ea typeface="微软雅黑" panose="020B0503020204020204" pitchFamily="34" charset="-122"/>
              </a:rPr>
              <a:t>                        </a:t>
            </a:r>
            <a:r>
              <a:rPr lang="zh-CN" altLang="en-US" sz="1600" b="1" dirty="0" smtClean="0">
                <a:solidFill>
                  <a:schemeClr val="accent6"/>
                </a:solidFill>
                <a:latin typeface="微软雅黑" panose="020B0503020204020204" pitchFamily="34" charset="-122"/>
                <a:ea typeface="微软雅黑" panose="020B0503020204020204" pitchFamily="34" charset="-122"/>
              </a:rPr>
              <a:t>李治衡</a:t>
            </a:r>
            <a:endParaRPr lang="zh-CN" altLang="en-US" sz="1600" b="1" dirty="0" smtClean="0">
              <a:solidFill>
                <a:schemeClr val="accent6"/>
              </a:solidFill>
              <a:latin typeface="微软雅黑" panose="020B0503020204020204" pitchFamily="34" charset="-122"/>
              <a:ea typeface="微软雅黑" panose="020B0503020204020204" pitchFamily="34" charset="-122"/>
            </a:endParaRPr>
          </a:p>
          <a:p>
            <a:br>
              <a:rPr lang="zh-CN" altLang="en-US" sz="1600" b="1" dirty="0" smtClean="0">
                <a:solidFill>
                  <a:schemeClr val="accent6"/>
                </a:solidFill>
                <a:latin typeface="微软雅黑" panose="020B0503020204020204" pitchFamily="34" charset="-122"/>
                <a:ea typeface="微软雅黑" panose="020B0503020204020204" pitchFamily="34" charset="-122"/>
              </a:rPr>
            </a:br>
            <a:r>
              <a:rPr lang="en-US" altLang="zh-CN" sz="2000" b="1" dirty="0" smtClean="0">
                <a:solidFill>
                  <a:schemeClr val="accent6"/>
                </a:solidFill>
                <a:latin typeface="微软雅黑" panose="020B0503020204020204" pitchFamily="34" charset="-122"/>
                <a:ea typeface="微软雅黑" panose="020B0503020204020204" pitchFamily="34" charset="-122"/>
              </a:rPr>
              <a:t>	          </a:t>
            </a:r>
            <a:r>
              <a:rPr lang="zh-CN" altLang="en-US" sz="2000" b="1" dirty="0" smtClean="0">
                <a:solidFill>
                  <a:schemeClr val="accent6"/>
                </a:solidFill>
                <a:latin typeface="微软雅黑" panose="020B0503020204020204" pitchFamily="34" charset="-122"/>
                <a:ea typeface="微软雅黑" panose="020B0503020204020204" pitchFamily="34" charset="-122"/>
              </a:rPr>
              <a:t>组长</a:t>
            </a:r>
            <a:br>
              <a:rPr lang="zh-CN" altLang="en-US" sz="2000" b="1" dirty="0" smtClean="0">
                <a:solidFill>
                  <a:schemeClr val="accent6"/>
                </a:solidFill>
                <a:latin typeface="微软雅黑" panose="020B0503020204020204" pitchFamily="34" charset="-122"/>
                <a:ea typeface="微软雅黑" panose="020B0503020204020204" pitchFamily="34" charset="-122"/>
              </a:rPr>
            </a:br>
            <a:r>
              <a:rPr lang="en-US" altLang="zh-CN" sz="2000" b="1" dirty="0" smtClean="0">
                <a:solidFill>
                  <a:schemeClr val="accent6"/>
                </a:solidFill>
                <a:latin typeface="微软雅黑" panose="020B0503020204020204" pitchFamily="34" charset="-122"/>
                <a:ea typeface="微软雅黑" panose="020B0503020204020204" pitchFamily="34" charset="-122"/>
              </a:rPr>
              <a:t>               </a:t>
            </a:r>
            <a:r>
              <a:rPr lang="zh-CN" altLang="en-US" sz="2000" b="1" dirty="0" smtClean="0">
                <a:solidFill>
                  <a:schemeClr val="accent6"/>
                </a:solidFill>
                <a:latin typeface="微软雅黑" panose="020B0503020204020204" pitchFamily="34" charset="-122"/>
                <a:ea typeface="微软雅黑" panose="020B0503020204020204" pitchFamily="34" charset="-122"/>
              </a:rPr>
              <a:t>主页面</a:t>
            </a:r>
            <a:r>
              <a:rPr lang="en-US" altLang="zh-CN" sz="2000" b="1" dirty="0" smtClean="0">
                <a:solidFill>
                  <a:schemeClr val="accent6"/>
                </a:solidFill>
                <a:latin typeface="微软雅黑" panose="020B0503020204020204" pitchFamily="34" charset="-122"/>
                <a:ea typeface="微软雅黑" panose="020B0503020204020204" pitchFamily="34" charset="-122"/>
              </a:rPr>
              <a:t>,   </a:t>
            </a:r>
            <a:r>
              <a:rPr lang="zh-CN" altLang="en-US" sz="2000" b="1" dirty="0" smtClean="0">
                <a:solidFill>
                  <a:schemeClr val="accent6"/>
                </a:solidFill>
                <a:latin typeface="微软雅黑" panose="020B0503020204020204" pitchFamily="34" charset="-122"/>
                <a:ea typeface="微软雅黑" panose="020B0503020204020204" pitchFamily="34" charset="-122"/>
              </a:rPr>
              <a:t>聊天室</a:t>
            </a:r>
            <a:endParaRPr lang="zh-CN" altLang="en-US" sz="2000" b="1" dirty="0" smtClean="0">
              <a:solidFill>
                <a:schemeClr val="accent6"/>
              </a:solidFill>
              <a:latin typeface="微软雅黑" panose="020B0503020204020204" pitchFamily="34" charset="-122"/>
              <a:ea typeface="微软雅黑" panose="020B0503020204020204" pitchFamily="34" charset="-122"/>
            </a:endParaRPr>
          </a:p>
          <a:p>
            <a:r>
              <a:rPr lang="zh-CN" altLang="en-US" sz="2000" b="1" dirty="0" smtClean="0">
                <a:solidFill>
                  <a:schemeClr val="accent6"/>
                </a:solidFill>
                <a:latin typeface="微软雅黑" panose="020B0503020204020204" pitchFamily="34" charset="-122"/>
                <a:ea typeface="微软雅黑" panose="020B0503020204020204" pitchFamily="34" charset="-122"/>
              </a:rPr>
              <a:t> </a:t>
            </a:r>
            <a:r>
              <a:rPr lang="en-US" altLang="zh-CN" sz="2000" b="1" dirty="0" smtClean="0">
                <a:solidFill>
                  <a:schemeClr val="accent6"/>
                </a:solidFill>
                <a:latin typeface="微软雅黑" panose="020B0503020204020204" pitchFamily="34" charset="-122"/>
                <a:ea typeface="微软雅黑" panose="020B0503020204020204" pitchFamily="34" charset="-122"/>
              </a:rPr>
              <a:t>          </a:t>
            </a:r>
            <a:r>
              <a:rPr lang="zh-CN" altLang="en-US" sz="2000" b="1" dirty="0" smtClean="0">
                <a:solidFill>
                  <a:schemeClr val="accent6"/>
                </a:solidFill>
                <a:latin typeface="微软雅黑" panose="020B0503020204020204" pitchFamily="34" charset="-122"/>
                <a:ea typeface="微软雅黑" panose="020B0503020204020204" pitchFamily="34" charset="-122"/>
              </a:rPr>
              <a:t>小治助手，代码集成</a:t>
            </a:r>
            <a:endParaRPr lang="zh-CN" altLang="en-US" sz="2000" b="1" dirty="0" smtClean="0">
              <a:solidFill>
                <a:schemeClr val="accent6"/>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4652645" y="888365"/>
            <a:ext cx="3558540" cy="1799590"/>
          </a:xfrm>
          <a:prstGeom prst="rect">
            <a:avLst/>
          </a:prstGeom>
          <a:noFill/>
        </p:spPr>
        <p:txBody>
          <a:bodyPr wrap="square" lIns="0" tIns="0" rIns="0" bIns="0" rtlCol="0">
            <a:noAutofit/>
          </a:bodyPr>
          <a:p>
            <a:r>
              <a:rPr lang="en-US" altLang="zh-CN" sz="1600" b="1" dirty="0" smtClean="0">
                <a:solidFill>
                  <a:schemeClr val="accent6"/>
                </a:solidFill>
                <a:latin typeface="微软雅黑" panose="020B0503020204020204" pitchFamily="34" charset="-122"/>
                <a:ea typeface="微软雅黑" panose="020B0503020204020204" pitchFamily="34" charset="-122"/>
              </a:rPr>
              <a:t>                         </a:t>
            </a:r>
            <a:r>
              <a:rPr lang="zh-CN" altLang="en-US" sz="1600" b="1" dirty="0" smtClean="0">
                <a:solidFill>
                  <a:schemeClr val="accent6"/>
                </a:solidFill>
                <a:latin typeface="微软雅黑" panose="020B0503020204020204" pitchFamily="34" charset="-122"/>
                <a:ea typeface="微软雅黑" panose="020B0503020204020204" pitchFamily="34" charset="-122"/>
              </a:rPr>
              <a:t>赵振羽</a:t>
            </a:r>
            <a:endParaRPr lang="zh-CN" altLang="en-US" sz="1600" b="1" dirty="0" smtClean="0">
              <a:solidFill>
                <a:schemeClr val="accent6"/>
              </a:solidFill>
              <a:latin typeface="微软雅黑" panose="020B0503020204020204" pitchFamily="34" charset="-122"/>
              <a:ea typeface="微软雅黑" panose="020B0503020204020204" pitchFamily="34" charset="-122"/>
            </a:endParaRPr>
          </a:p>
          <a:p>
            <a:pPr indent="457200"/>
            <a:endParaRPr lang="zh-CN" altLang="en-US" sz="1600" b="1" dirty="0" smtClean="0">
              <a:solidFill>
                <a:schemeClr val="accent6"/>
              </a:solidFill>
              <a:latin typeface="微软雅黑" panose="020B0503020204020204" pitchFamily="34" charset="-122"/>
              <a:ea typeface="微软雅黑" panose="020B0503020204020204" pitchFamily="34" charset="-122"/>
            </a:endParaRPr>
          </a:p>
          <a:p>
            <a:pPr indent="457200"/>
            <a:endParaRPr lang="zh-CN" altLang="en-US" sz="1600" b="1" dirty="0" smtClean="0">
              <a:solidFill>
                <a:schemeClr val="accent6"/>
              </a:solidFill>
              <a:latin typeface="微软雅黑" panose="020B0503020204020204" pitchFamily="34" charset="-122"/>
              <a:ea typeface="微软雅黑" panose="020B0503020204020204" pitchFamily="34" charset="-122"/>
            </a:endParaRPr>
          </a:p>
          <a:p>
            <a:pPr indent="457200"/>
            <a:r>
              <a:rPr lang="en-US" altLang="zh-CN" sz="1600" b="1" dirty="0" smtClean="0">
                <a:solidFill>
                  <a:schemeClr val="accent6"/>
                </a:solidFill>
                <a:latin typeface="微软雅黑" panose="020B0503020204020204" pitchFamily="34" charset="-122"/>
                <a:ea typeface="微软雅黑" panose="020B0503020204020204" pitchFamily="34" charset="-122"/>
              </a:rPr>
              <a:t>               </a:t>
            </a:r>
            <a:r>
              <a:rPr lang="zh-CN" altLang="en-US" sz="2400" b="1" dirty="0" smtClean="0">
                <a:solidFill>
                  <a:schemeClr val="accent6"/>
                </a:solidFill>
                <a:latin typeface="微软雅黑" panose="020B0503020204020204" pitchFamily="34" charset="-122"/>
                <a:ea typeface="微软雅黑" panose="020B0503020204020204" pitchFamily="34" charset="-122"/>
              </a:rPr>
              <a:t>播放器</a:t>
            </a:r>
            <a:endParaRPr lang="zh-CN" altLang="en-US" sz="2400" b="1" dirty="0" smtClean="0">
              <a:solidFill>
                <a:schemeClr val="accent6"/>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360045" y="3235325"/>
            <a:ext cx="3973830" cy="1424940"/>
          </a:xfrm>
          <a:prstGeom prst="rect">
            <a:avLst/>
          </a:prstGeom>
          <a:noFill/>
        </p:spPr>
        <p:txBody>
          <a:bodyPr wrap="square" lIns="0" tIns="0" rIns="0" bIns="0" rtlCol="0">
            <a:noAutofit/>
          </a:bodyPr>
          <a:p>
            <a:r>
              <a:rPr lang="en-US" altLang="zh-CN" sz="1600" b="1" dirty="0" smtClean="0">
                <a:solidFill>
                  <a:schemeClr val="accent6"/>
                </a:solidFill>
                <a:latin typeface="微软雅黑" panose="020B0503020204020204" pitchFamily="34" charset="-122"/>
                <a:ea typeface="微软雅黑" panose="020B0503020204020204" pitchFamily="34" charset="-122"/>
              </a:rPr>
              <a:t>                           </a:t>
            </a:r>
            <a:r>
              <a:rPr lang="zh-CN" altLang="en-US" sz="1600" b="1" dirty="0" smtClean="0">
                <a:solidFill>
                  <a:schemeClr val="accent6"/>
                </a:solidFill>
                <a:latin typeface="微软雅黑" panose="020B0503020204020204" pitchFamily="34" charset="-122"/>
                <a:ea typeface="微软雅黑" panose="020B0503020204020204" pitchFamily="34" charset="-122"/>
              </a:rPr>
              <a:t>冯轶开</a:t>
            </a:r>
            <a:br>
              <a:rPr lang="zh-CN" altLang="en-US" sz="1600" b="1" dirty="0" smtClean="0">
                <a:solidFill>
                  <a:schemeClr val="accent6"/>
                </a:solidFill>
                <a:latin typeface="微软雅黑" panose="020B0503020204020204" pitchFamily="34" charset="-122"/>
                <a:ea typeface="微软雅黑" panose="020B0503020204020204" pitchFamily="34" charset="-122"/>
              </a:rPr>
            </a:br>
            <a:endParaRPr lang="zh-CN" altLang="en-US" sz="1600" b="1" dirty="0" smtClean="0">
              <a:solidFill>
                <a:schemeClr val="accent6"/>
              </a:solidFill>
              <a:latin typeface="微软雅黑" panose="020B0503020204020204" pitchFamily="34" charset="-122"/>
              <a:ea typeface="微软雅黑" panose="020B0503020204020204" pitchFamily="34" charset="-122"/>
            </a:endParaRPr>
          </a:p>
          <a:p>
            <a:pPr marL="914400" lvl="2" indent="457200"/>
            <a:r>
              <a:rPr lang="en-US" altLang="zh-CN" sz="3200" b="1" dirty="0" smtClean="0">
                <a:solidFill>
                  <a:schemeClr val="accent6"/>
                </a:solidFill>
                <a:latin typeface="微软雅黑" panose="020B0503020204020204" pitchFamily="34" charset="-122"/>
                <a:ea typeface="微软雅黑" panose="020B0503020204020204" pitchFamily="34" charset="-122"/>
              </a:rPr>
              <a:t> </a:t>
            </a:r>
            <a:r>
              <a:rPr lang="zh-CN" altLang="en-US" sz="2800" b="1" dirty="0" smtClean="0">
                <a:solidFill>
                  <a:schemeClr val="accent6"/>
                </a:solidFill>
                <a:latin typeface="微软雅黑" panose="020B0503020204020204" pitchFamily="34" charset="-122"/>
                <a:ea typeface="微软雅黑" panose="020B0503020204020204" pitchFamily="34" charset="-122"/>
              </a:rPr>
              <a:t>地图</a:t>
            </a:r>
            <a:endParaRPr lang="zh-CN" altLang="en-US" sz="2800" b="1" dirty="0" smtClean="0">
              <a:solidFill>
                <a:schemeClr val="accent6"/>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4652645" y="3235325"/>
            <a:ext cx="3973830" cy="1424940"/>
          </a:xfrm>
          <a:prstGeom prst="rect">
            <a:avLst/>
          </a:prstGeom>
          <a:noFill/>
        </p:spPr>
        <p:txBody>
          <a:bodyPr wrap="square" lIns="0" tIns="0" rIns="0" bIns="0" rtlCol="0">
            <a:noAutofit/>
          </a:bodyPr>
          <a:p>
            <a:r>
              <a:rPr lang="en-US" altLang="zh-CN" sz="1600" b="1" dirty="0" smtClean="0">
                <a:solidFill>
                  <a:schemeClr val="accent6"/>
                </a:solidFill>
                <a:latin typeface="微软雅黑" panose="020B0503020204020204" pitchFamily="34" charset="-122"/>
                <a:ea typeface="微软雅黑" panose="020B0503020204020204" pitchFamily="34" charset="-122"/>
              </a:rPr>
              <a:t>                           </a:t>
            </a:r>
            <a:r>
              <a:rPr lang="zh-CN" altLang="en-US" sz="1600" b="1" dirty="0" smtClean="0">
                <a:solidFill>
                  <a:schemeClr val="accent6"/>
                </a:solidFill>
                <a:latin typeface="微软雅黑" panose="020B0503020204020204" pitchFamily="34" charset="-122"/>
                <a:ea typeface="微软雅黑" panose="020B0503020204020204" pitchFamily="34" charset="-122"/>
              </a:rPr>
              <a:t>陈思涵</a:t>
            </a:r>
            <a:endParaRPr lang="zh-CN" altLang="en-US" sz="1600" b="1" dirty="0" smtClean="0">
              <a:solidFill>
                <a:schemeClr val="accent6"/>
              </a:solidFill>
              <a:latin typeface="微软雅黑" panose="020B0503020204020204" pitchFamily="34" charset="-122"/>
              <a:ea typeface="微软雅黑" panose="020B0503020204020204" pitchFamily="34" charset="-122"/>
            </a:endParaRPr>
          </a:p>
          <a:p>
            <a:endParaRPr lang="zh-CN" altLang="en-US" sz="1600" b="1" dirty="0" smtClean="0">
              <a:solidFill>
                <a:schemeClr val="accent6"/>
              </a:solidFill>
              <a:latin typeface="微软雅黑" panose="020B0503020204020204" pitchFamily="34" charset="-122"/>
              <a:ea typeface="微软雅黑" panose="020B0503020204020204" pitchFamily="34" charset="-122"/>
            </a:endParaRPr>
          </a:p>
          <a:p>
            <a:pPr marL="914400" lvl="2" indent="457200"/>
            <a:r>
              <a:rPr lang="en-US" altLang="zh-CN" sz="3200" b="1" dirty="0" smtClean="0">
                <a:solidFill>
                  <a:schemeClr val="accent6"/>
                </a:solidFill>
                <a:latin typeface="微软雅黑" panose="020B0503020204020204" pitchFamily="34" charset="-122"/>
                <a:ea typeface="微软雅黑" panose="020B0503020204020204" pitchFamily="34" charset="-122"/>
              </a:rPr>
              <a:t>  </a:t>
            </a:r>
            <a:r>
              <a:rPr lang="zh-CN" altLang="en-US" sz="2800" b="1" dirty="0" smtClean="0">
                <a:solidFill>
                  <a:schemeClr val="accent6"/>
                </a:solidFill>
                <a:latin typeface="微软雅黑" panose="020B0503020204020204" pitchFamily="34" charset="-122"/>
                <a:ea typeface="微软雅黑" panose="020B0503020204020204" pitchFamily="34" charset="-122"/>
              </a:rPr>
              <a:t>天气</a:t>
            </a:r>
            <a:endParaRPr lang="zh-CN" altLang="en-US" sz="2800" b="1" dirty="0" smtClean="0">
              <a:solidFill>
                <a:schemeClr val="accent6"/>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timing>
    <p:tnLst>
      <p:par>
        <p:cTn id="1" dur="indefinite" restart="never" nodeType="tmRoot"/>
      </p:par>
    </p:tnLst>
    <p:bldLst>
      <p:bldP spid="53" grpId="0" bldLvl="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a:off x="0" y="0"/>
            <a:ext cx="3653778" cy="5143500"/>
          </a:xfrm>
          <a:prstGeom prst="rect">
            <a:avLst/>
          </a:prstGeom>
          <a:solidFill>
            <a:srgbClr val="00682F"/>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20" name="TextBox 19"/>
          <p:cNvSpPr txBox="1"/>
          <p:nvPr/>
        </p:nvSpPr>
        <p:spPr>
          <a:xfrm>
            <a:off x="4355976" y="1765402"/>
            <a:ext cx="4452801" cy="795655"/>
          </a:xfrm>
          <a:prstGeom prst="rect">
            <a:avLst/>
          </a:prstGeom>
          <a:noFill/>
          <a:effectLst/>
        </p:spPr>
        <p:txBody>
          <a:bodyPr wrap="square" lIns="72572" tIns="36286" rIns="72572" bIns="36286" rtlCol="0">
            <a:spAutoFit/>
          </a:bodyPr>
          <a:lstStyle/>
          <a:p>
            <a:pPr algn="ctr"/>
            <a:r>
              <a:rPr lang="zh-CN" altLang="en-US" sz="4700" b="1" dirty="0">
                <a:latin typeface="+mn-ea"/>
                <a:ea typeface="+mn-ea"/>
                <a:sym typeface="+mn-ea"/>
              </a:rPr>
              <a:t>天气板块</a:t>
            </a:r>
            <a:endParaRPr lang="zh-CN" altLang="en-US" sz="4700" dirty="0">
              <a:solidFill>
                <a:srgbClr val="00682F"/>
              </a:solidFill>
              <a:latin typeface="时尚中黑简体" pitchFamily="2" charset="-122"/>
              <a:ea typeface="时尚中黑简体" pitchFamily="2" charset="-122"/>
            </a:endParaRPr>
          </a:p>
        </p:txBody>
      </p:sp>
      <p:cxnSp>
        <p:nvCxnSpPr>
          <p:cNvPr id="57" name="直接连接符 56"/>
          <p:cNvCxnSpPr/>
          <p:nvPr/>
        </p:nvCxnSpPr>
        <p:spPr>
          <a:xfrm>
            <a:off x="4616663" y="2573868"/>
            <a:ext cx="4043739" cy="0"/>
          </a:xfrm>
          <a:prstGeom prst="line">
            <a:avLst/>
          </a:prstGeom>
          <a:ln>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sp>
        <p:nvSpPr>
          <p:cNvPr id="72" name="TextBox 15"/>
          <p:cNvSpPr>
            <a:spLocks noChangeArrowheads="1"/>
          </p:cNvSpPr>
          <p:nvPr/>
        </p:nvSpPr>
        <p:spPr bwMode="auto">
          <a:xfrm>
            <a:off x="955413" y="1689985"/>
            <a:ext cx="1781175" cy="4385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spAutoFit/>
          </a:bodyPr>
          <a:lstStyle/>
          <a:p>
            <a:pPr algn="r"/>
            <a:r>
              <a:rPr lang="en-US" altLang="zh-CN" sz="2400" dirty="0">
                <a:solidFill>
                  <a:schemeClr val="bg1"/>
                </a:solidFill>
                <a:latin typeface="+mn-ea"/>
                <a:ea typeface="+mn-ea"/>
                <a:sym typeface="方正兰亭细黑_GBK" charset="-122"/>
              </a:rPr>
              <a:t>Part 1</a:t>
            </a:r>
            <a:endParaRPr lang="en-US" altLang="zh-CN" sz="2400" dirty="0">
              <a:solidFill>
                <a:schemeClr val="bg1"/>
              </a:solidFill>
              <a:latin typeface="+mn-ea"/>
              <a:ea typeface="+mn-ea"/>
              <a:sym typeface="方正兰亭细黑_GBK" charset="-122"/>
            </a:endParaRPr>
          </a:p>
        </p:txBody>
      </p:sp>
      <p:sp>
        <p:nvSpPr>
          <p:cNvPr id="73" name="文本框 52"/>
          <p:cNvSpPr>
            <a:spLocks noChangeArrowheads="1"/>
          </p:cNvSpPr>
          <p:nvPr/>
        </p:nvSpPr>
        <p:spPr bwMode="auto">
          <a:xfrm>
            <a:off x="727879" y="1025616"/>
            <a:ext cx="2115929" cy="652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spAutoFit/>
          </a:bodyPr>
          <a:lstStyle/>
          <a:p>
            <a:pPr algn="ctr"/>
            <a:r>
              <a:rPr lang="zh-CN" altLang="en-US" sz="3800" b="1" dirty="0">
                <a:solidFill>
                  <a:schemeClr val="bg1"/>
                </a:solidFill>
                <a:latin typeface="方正兰亭粗黑_GBK" charset="-122"/>
                <a:ea typeface="微软雅黑" panose="020B0503020204020204" pitchFamily="34" charset="-122"/>
              </a:rPr>
              <a:t>第</a:t>
            </a:r>
            <a:r>
              <a:rPr lang="zh-CN" altLang="en-US" sz="3800" b="1" dirty="0">
                <a:solidFill>
                  <a:schemeClr val="bg1"/>
                </a:solidFill>
                <a:latin typeface="方正兰亭粗黑_GBK" charset="-122"/>
                <a:ea typeface="微软雅黑" panose="020B0503020204020204" pitchFamily="34" charset="-122"/>
              </a:rPr>
              <a:t>三部分</a:t>
            </a:r>
            <a:endParaRPr lang="zh-CN" altLang="zh-CN" sz="3800" b="1" dirty="0">
              <a:solidFill>
                <a:schemeClr val="bg1"/>
              </a:solidFill>
              <a:latin typeface="方正兰亭粗黑_GBK" charset="-122"/>
              <a:ea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2987675" y="1563370"/>
            <a:ext cx="1545590" cy="1530350"/>
          </a:xfrm>
          <a:prstGeom prst="rect">
            <a:avLst/>
          </a:prstGeom>
        </p:spPr>
      </p:pic>
    </p:spTree>
  </p:cSld>
  <p:clrMapOvr>
    <a:masterClrMapping/>
  </p:clrMapOvr>
  <p:transition spd="slow"/>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Box 35"/>
          <p:cNvSpPr txBox="1"/>
          <p:nvPr/>
        </p:nvSpPr>
        <p:spPr>
          <a:xfrm>
            <a:off x="755577" y="251255"/>
            <a:ext cx="1656184" cy="410845"/>
          </a:xfrm>
          <a:prstGeom prst="rect">
            <a:avLst/>
          </a:prstGeom>
          <a:noFill/>
          <a:effectLst/>
        </p:spPr>
        <p:txBody>
          <a:bodyPr wrap="square" lIns="72572" tIns="36286" rIns="72572" bIns="36286" rtlCol="0">
            <a:spAutoFit/>
          </a:bodyPr>
          <a:lstStyle/>
          <a:p>
            <a:pPr algn="ctr"/>
            <a:r>
              <a:rPr lang="zh-CN" altLang="en-US" sz="2200" dirty="0">
                <a:latin typeface="+mn-ea"/>
                <a:ea typeface="+mn-ea"/>
              </a:rPr>
              <a:t>核心功能</a:t>
            </a:r>
            <a:endParaRPr lang="zh-CN" altLang="en-US" sz="2200" dirty="0">
              <a:latin typeface="+mn-ea"/>
              <a:ea typeface="+mn-ea"/>
            </a:endParaRPr>
          </a:p>
        </p:txBody>
      </p:sp>
      <p:sp>
        <p:nvSpPr>
          <p:cNvPr id="44" name="Rectangle 13"/>
          <p:cNvSpPr/>
          <p:nvPr>
            <p:custDataLst>
              <p:tags r:id="rId1"/>
            </p:custDataLst>
          </p:nvPr>
        </p:nvSpPr>
        <p:spPr>
          <a:xfrm>
            <a:off x="5428501" y="1633564"/>
            <a:ext cx="3871622" cy="299085"/>
          </a:xfrm>
          <a:prstGeom prst="rect">
            <a:avLst/>
          </a:prstGeom>
        </p:spPr>
        <p:txBody>
          <a:bodyPr wrap="square" lIns="68580" tIns="34290" rIns="68580" bIns="34290">
            <a:spAutoFit/>
          </a:bodyPr>
          <a:lstStyle/>
          <a:p>
            <a:pPr>
              <a:lnSpc>
                <a:spcPct val="150000"/>
              </a:lnSpc>
            </a:pPr>
            <a:endParaRPr lang="zh-CN" altLang="en-US" sz="1000" dirty="0">
              <a:latin typeface="+mn-ea"/>
              <a:ea typeface="+mn-ea"/>
              <a:sym typeface="微软雅黑" panose="020B0503020204020204" pitchFamily="34" charset="-122"/>
            </a:endParaRPr>
          </a:p>
        </p:txBody>
      </p:sp>
      <p:sp>
        <p:nvSpPr>
          <p:cNvPr id="2" name="Rectangle 12"/>
          <p:cNvSpPr/>
          <p:nvPr>
            <p:custDataLst>
              <p:tags r:id="rId2"/>
            </p:custDataLst>
          </p:nvPr>
        </p:nvSpPr>
        <p:spPr>
          <a:xfrm>
            <a:off x="4140217" y="1275720"/>
            <a:ext cx="4344035" cy="812165"/>
          </a:xfrm>
          <a:prstGeom prst="rect">
            <a:avLst/>
          </a:prstGeom>
        </p:spPr>
        <p:txBody>
          <a:bodyPr wrap="square" lIns="68580" tIns="34290" rIns="68580" bIns="34290">
            <a:noAutofit/>
          </a:bodyPr>
          <a:lstStyle/>
          <a:p>
            <a:pPr indent="457200">
              <a:lnSpc>
                <a:spcPct val="150000"/>
              </a:lnSpc>
            </a:pPr>
            <a:endParaRPr lang="zh-CN" altLang="en-US" sz="1200" b="1" i="1" dirty="0">
              <a:latin typeface="+mn-ea"/>
              <a:ea typeface="+mn-ea"/>
              <a:sym typeface="微软雅黑" panose="020B0503020204020204" pitchFamily="34" charset="-122"/>
            </a:endParaRPr>
          </a:p>
        </p:txBody>
      </p:sp>
      <p:pic>
        <p:nvPicPr>
          <p:cNvPr id="4" name="图片 3"/>
          <p:cNvPicPr>
            <a:picLocks noChangeAspect="1"/>
          </p:cNvPicPr>
          <p:nvPr/>
        </p:nvPicPr>
        <p:blipFill>
          <a:blip r:embed="rId3"/>
          <a:stretch>
            <a:fillRect/>
          </a:stretch>
        </p:blipFill>
        <p:spPr>
          <a:xfrm rot="10800000">
            <a:off x="249616" y="1683884"/>
            <a:ext cx="3899647" cy="68600"/>
          </a:xfrm>
          <a:prstGeom prst="rect">
            <a:avLst/>
          </a:prstGeom>
        </p:spPr>
      </p:pic>
      <p:pic>
        <p:nvPicPr>
          <p:cNvPr id="5" name="图片 4"/>
          <p:cNvPicPr>
            <a:picLocks noChangeAspect="1"/>
          </p:cNvPicPr>
          <p:nvPr/>
        </p:nvPicPr>
        <p:blipFill>
          <a:blip r:embed="rId4"/>
          <a:stretch>
            <a:fillRect/>
          </a:stretch>
        </p:blipFill>
        <p:spPr>
          <a:xfrm>
            <a:off x="251295" y="2580855"/>
            <a:ext cx="3901778" cy="67062"/>
          </a:xfrm>
          <a:prstGeom prst="rect">
            <a:avLst/>
          </a:prstGeom>
        </p:spPr>
      </p:pic>
      <p:sp>
        <p:nvSpPr>
          <p:cNvPr id="7" name="文本框 6"/>
          <p:cNvSpPr txBox="1"/>
          <p:nvPr/>
        </p:nvSpPr>
        <p:spPr>
          <a:xfrm>
            <a:off x="1187140" y="1203206"/>
            <a:ext cx="2160240" cy="245745"/>
          </a:xfrm>
          <a:prstGeom prst="rect">
            <a:avLst/>
          </a:prstGeom>
          <a:noFill/>
        </p:spPr>
        <p:txBody>
          <a:bodyPr wrap="square" lIns="0" tIns="0" rIns="0" bIns="0" rtlCol="0">
            <a:spAutoFit/>
          </a:bodyPr>
          <a:lstStyle/>
          <a:p>
            <a:r>
              <a:rPr lang="zh-CN" altLang="en-US" sz="1600" b="1" dirty="0">
                <a:solidFill>
                  <a:schemeClr val="accent6"/>
                </a:solidFill>
                <a:latin typeface="微软雅黑" panose="020B0503020204020204" pitchFamily="34" charset="-122"/>
                <a:ea typeface="微软雅黑" panose="020B0503020204020204" pitchFamily="34" charset="-122"/>
              </a:rPr>
              <a:t>获取定位实时</a:t>
            </a:r>
            <a:r>
              <a:rPr lang="zh-CN" altLang="en-US" sz="1600" b="1" dirty="0">
                <a:solidFill>
                  <a:schemeClr val="accent6"/>
                </a:solidFill>
                <a:latin typeface="微软雅黑" panose="020B0503020204020204" pitchFamily="34" charset="-122"/>
                <a:ea typeface="微软雅黑" panose="020B0503020204020204" pitchFamily="34" charset="-122"/>
              </a:rPr>
              <a:t>天气信息</a:t>
            </a:r>
            <a:endParaRPr lang="zh-CN" altLang="en-US" sz="1600" b="1" dirty="0">
              <a:solidFill>
                <a:schemeClr val="accent6"/>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1187450" y="2995295"/>
            <a:ext cx="1697990" cy="245745"/>
          </a:xfrm>
          <a:prstGeom prst="rect">
            <a:avLst/>
          </a:prstGeom>
          <a:noFill/>
        </p:spPr>
        <p:txBody>
          <a:bodyPr wrap="square" lIns="0" tIns="0" rIns="0" bIns="0" rtlCol="0">
            <a:spAutoFit/>
          </a:bodyPr>
          <a:lstStyle/>
          <a:p>
            <a:r>
              <a:rPr lang="zh-CN" altLang="en-US" sz="1600" b="1" dirty="0">
                <a:solidFill>
                  <a:schemeClr val="accent6"/>
                </a:solidFill>
                <a:latin typeface="微软雅黑" panose="020B0503020204020204" pitchFamily="34" charset="-122"/>
                <a:ea typeface="微软雅黑" panose="020B0503020204020204" pitchFamily="34" charset="-122"/>
              </a:rPr>
              <a:t>搜索其他城市</a:t>
            </a:r>
            <a:r>
              <a:rPr lang="zh-CN" altLang="en-US" sz="1600" b="1" dirty="0">
                <a:solidFill>
                  <a:schemeClr val="accent6"/>
                </a:solidFill>
                <a:latin typeface="微软雅黑" panose="020B0503020204020204" pitchFamily="34" charset="-122"/>
                <a:ea typeface="微软雅黑" panose="020B0503020204020204" pitchFamily="34" charset="-122"/>
              </a:rPr>
              <a:t>天气</a:t>
            </a:r>
            <a:endParaRPr lang="zh-CN" altLang="en-US" sz="1600" b="1" dirty="0">
              <a:solidFill>
                <a:schemeClr val="accent6"/>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1547495" y="1987550"/>
            <a:ext cx="961390" cy="245745"/>
          </a:xfrm>
          <a:prstGeom prst="rect">
            <a:avLst/>
          </a:prstGeom>
          <a:noFill/>
        </p:spPr>
        <p:txBody>
          <a:bodyPr wrap="square" lIns="0" tIns="0" rIns="0" bIns="0" rtlCol="0">
            <a:spAutoFit/>
          </a:bodyPr>
          <a:lstStyle/>
          <a:p>
            <a:r>
              <a:rPr lang="zh-CN" altLang="en-US" sz="1600" b="1" dirty="0">
                <a:solidFill>
                  <a:schemeClr val="accent6"/>
                </a:solidFill>
                <a:latin typeface="微软雅黑" panose="020B0503020204020204" pitchFamily="34" charset="-122"/>
                <a:ea typeface="微软雅黑" panose="020B0503020204020204" pitchFamily="34" charset="-122"/>
              </a:rPr>
              <a:t>界面</a:t>
            </a:r>
            <a:r>
              <a:rPr lang="zh-CN" altLang="en-US" sz="1600" b="1" dirty="0">
                <a:solidFill>
                  <a:schemeClr val="accent6"/>
                </a:solidFill>
                <a:latin typeface="微软雅黑" panose="020B0503020204020204" pitchFamily="34" charset="-122"/>
                <a:ea typeface="微软雅黑" panose="020B0503020204020204" pitchFamily="34" charset="-122"/>
              </a:rPr>
              <a:t>刷新</a:t>
            </a:r>
            <a:endParaRPr lang="zh-CN" altLang="en-US" sz="1600" b="1" dirty="0">
              <a:solidFill>
                <a:schemeClr val="accent6"/>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1414145" y="4011930"/>
            <a:ext cx="1244600" cy="245745"/>
          </a:xfrm>
          <a:prstGeom prst="rect">
            <a:avLst/>
          </a:prstGeom>
          <a:noFill/>
        </p:spPr>
        <p:txBody>
          <a:bodyPr wrap="square" lIns="0" tIns="0" rIns="0" bIns="0" rtlCol="0">
            <a:spAutoFit/>
          </a:bodyPr>
          <a:lstStyle/>
          <a:p>
            <a:r>
              <a:rPr lang="zh-CN" altLang="en-US" sz="1600" b="1" dirty="0">
                <a:solidFill>
                  <a:schemeClr val="accent6"/>
                </a:solidFill>
                <a:latin typeface="微软雅黑" panose="020B0503020204020204" pitchFamily="34" charset="-122"/>
                <a:ea typeface="微软雅黑" panose="020B0503020204020204" pitchFamily="34" charset="-122"/>
              </a:rPr>
              <a:t>信息循环</a:t>
            </a:r>
            <a:r>
              <a:rPr lang="zh-CN" altLang="en-US" sz="1600" b="1" dirty="0">
                <a:solidFill>
                  <a:schemeClr val="accent6"/>
                </a:solidFill>
                <a:latin typeface="微软雅黑" panose="020B0503020204020204" pitchFamily="34" charset="-122"/>
                <a:ea typeface="微软雅黑" panose="020B0503020204020204" pitchFamily="34" charset="-122"/>
              </a:rPr>
              <a:t>播报</a:t>
            </a:r>
            <a:endParaRPr lang="zh-CN" altLang="en-US" sz="1600" b="1" dirty="0">
              <a:solidFill>
                <a:schemeClr val="accent6"/>
              </a:solidFill>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4"/>
          <a:stretch>
            <a:fillRect/>
          </a:stretch>
        </p:blipFill>
        <p:spPr>
          <a:xfrm>
            <a:off x="251295" y="3588600"/>
            <a:ext cx="3901778" cy="67062"/>
          </a:xfrm>
          <a:prstGeom prst="rect">
            <a:avLst/>
          </a:prstGeom>
        </p:spPr>
      </p:pic>
      <p:pic>
        <p:nvPicPr>
          <p:cNvPr id="9" name="图片 8"/>
          <p:cNvPicPr>
            <a:picLocks noChangeAspect="1"/>
          </p:cNvPicPr>
          <p:nvPr/>
        </p:nvPicPr>
        <p:blipFill>
          <a:blip r:embed="rId5"/>
          <a:stretch>
            <a:fillRect/>
          </a:stretch>
        </p:blipFill>
        <p:spPr>
          <a:xfrm>
            <a:off x="5076190" y="915670"/>
            <a:ext cx="3101340" cy="3867150"/>
          </a:xfrm>
          <a:prstGeom prst="rect">
            <a:avLst/>
          </a:prstGeom>
        </p:spPr>
      </p:pic>
    </p:spTree>
  </p:cSld>
  <p:clrMapOvr>
    <a:masterClrMapping/>
  </p:clrMapOvr>
  <p:transition spd="slow"/>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TextBox 49"/>
          <p:cNvSpPr txBox="1"/>
          <p:nvPr/>
        </p:nvSpPr>
        <p:spPr>
          <a:xfrm>
            <a:off x="784225" y="281305"/>
            <a:ext cx="3508375" cy="410845"/>
          </a:xfrm>
          <a:prstGeom prst="rect">
            <a:avLst/>
          </a:prstGeom>
          <a:noFill/>
          <a:effectLst/>
        </p:spPr>
        <p:txBody>
          <a:bodyPr wrap="square" lIns="72572" tIns="36286" rIns="72572" bIns="36286" rtlCol="0">
            <a:spAutoFit/>
          </a:bodyPr>
          <a:lstStyle/>
          <a:p>
            <a:pPr algn="ctr"/>
            <a:r>
              <a:rPr lang="zh-CN" altLang="en-US" sz="2200" dirty="0" smtClean="0">
                <a:latin typeface="+mn-ea"/>
                <a:ea typeface="+mn-ea"/>
              </a:rPr>
              <a:t>功能</a:t>
            </a:r>
            <a:r>
              <a:rPr lang="zh-CN" altLang="en-US" sz="2200" dirty="0" smtClean="0">
                <a:latin typeface="+mn-ea"/>
                <a:ea typeface="+mn-ea"/>
              </a:rPr>
              <a:t>展示</a:t>
            </a:r>
            <a:endParaRPr lang="zh-CN" altLang="en-US" sz="2200" dirty="0" smtClean="0">
              <a:latin typeface="+mn-ea"/>
              <a:ea typeface="+mn-ea"/>
            </a:endParaRPr>
          </a:p>
        </p:txBody>
      </p:sp>
      <p:grpSp>
        <p:nvGrpSpPr>
          <p:cNvPr id="119" name="组合 118"/>
          <p:cNvGrpSpPr/>
          <p:nvPr>
            <p:custDataLst>
              <p:tags r:id="rId1"/>
            </p:custDataLst>
          </p:nvPr>
        </p:nvGrpSpPr>
        <p:grpSpPr>
          <a:xfrm>
            <a:off x="683260" y="771525"/>
            <a:ext cx="9803765" cy="5135880"/>
            <a:chOff x="1400844" y="1993683"/>
            <a:chExt cx="3180013" cy="3207838"/>
          </a:xfrm>
        </p:grpSpPr>
        <p:grpSp>
          <p:nvGrpSpPr>
            <p:cNvPr id="120" name="组合 119"/>
            <p:cNvGrpSpPr/>
            <p:nvPr/>
          </p:nvGrpSpPr>
          <p:grpSpPr>
            <a:xfrm>
              <a:off x="1496207" y="2082583"/>
              <a:ext cx="3084650" cy="3118938"/>
              <a:chOff x="1838891" y="2142672"/>
              <a:chExt cx="3084650" cy="3118938"/>
            </a:xfrm>
          </p:grpSpPr>
          <p:sp>
            <p:nvSpPr>
              <p:cNvPr id="123" name="平行四边形 122"/>
              <p:cNvSpPr/>
              <p:nvPr>
                <p:custDataLst>
                  <p:tags r:id="rId2"/>
                </p:custDataLst>
              </p:nvPr>
            </p:nvSpPr>
            <p:spPr>
              <a:xfrm rot="5400000" flipH="1" flipV="1">
                <a:off x="3035391" y="3382101"/>
                <a:ext cx="3118938" cy="640080"/>
              </a:xfrm>
              <a:prstGeom prst="parallelogram">
                <a:avLst>
                  <a:gd name="adj" fmla="val 85166"/>
                </a:avLst>
              </a:prstGeom>
              <a:gradFill>
                <a:gsLst>
                  <a:gs pos="0">
                    <a:schemeClr val="tx1">
                      <a:alpha val="40000"/>
                    </a:schemeClr>
                  </a:gs>
                  <a:gs pos="51000">
                    <a:srgbClr val="6D6D6D">
                      <a:alpha val="20000"/>
                    </a:srgbClr>
                  </a:gs>
                  <a:gs pos="100000">
                    <a:schemeClr val="bg1">
                      <a:lumMod val="85000"/>
                      <a:alpha val="0"/>
                    </a:schemeClr>
                  </a:gs>
                </a:gsLst>
                <a:lin ang="5400000" scaled="0"/>
              </a:gra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124" name="平行四边形 123"/>
              <p:cNvSpPr/>
              <p:nvPr>
                <p:custDataLst>
                  <p:tags r:id="rId3"/>
                </p:custDataLst>
              </p:nvPr>
            </p:nvSpPr>
            <p:spPr>
              <a:xfrm flipH="1">
                <a:off x="1838891" y="4633142"/>
                <a:ext cx="3084650" cy="537028"/>
              </a:xfrm>
              <a:prstGeom prst="parallelogram">
                <a:avLst>
                  <a:gd name="adj" fmla="val 106824"/>
                </a:avLst>
              </a:prstGeom>
              <a:gradFill>
                <a:gsLst>
                  <a:gs pos="0">
                    <a:schemeClr val="tx1">
                      <a:alpha val="40000"/>
                    </a:schemeClr>
                  </a:gs>
                  <a:gs pos="51000">
                    <a:srgbClr val="6D6D6D">
                      <a:alpha val="20000"/>
                    </a:srgbClr>
                  </a:gs>
                  <a:gs pos="100000">
                    <a:schemeClr val="bg1">
                      <a:lumMod val="85000"/>
                      <a:alpha val="0"/>
                    </a:schemeClr>
                  </a:gs>
                </a:gsLst>
                <a:lin ang="5400000" scaled="0"/>
              </a:gra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sp>
          <p:nvSpPr>
            <p:cNvPr id="121" name="圆角矩形 120"/>
            <p:cNvSpPr/>
            <p:nvPr>
              <p:custDataLst>
                <p:tags r:id="rId4"/>
              </p:custDataLst>
            </p:nvPr>
          </p:nvSpPr>
          <p:spPr>
            <a:xfrm>
              <a:off x="1514691" y="2095283"/>
              <a:ext cx="2616200" cy="2616200"/>
            </a:xfrm>
            <a:prstGeom prst="roundRect">
              <a:avLst>
                <a:gd name="adj" fmla="val 12783"/>
              </a:avLst>
            </a:prstGeom>
            <a:solidFill>
              <a:srgbClr val="C9C9C9"/>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122" name="圆角矩形 121"/>
            <p:cNvSpPr/>
            <p:nvPr>
              <p:custDataLst>
                <p:tags r:id="rId5"/>
              </p:custDataLst>
            </p:nvPr>
          </p:nvSpPr>
          <p:spPr>
            <a:xfrm>
              <a:off x="1400844" y="1993683"/>
              <a:ext cx="2616200" cy="2616200"/>
            </a:xfrm>
            <a:prstGeom prst="roundRect">
              <a:avLst>
                <a:gd name="adj" fmla="val 12783"/>
              </a:avLst>
            </a:prstGeom>
            <a:gradFill flip="none" rotWithShape="1">
              <a:gsLst>
                <a:gs pos="0">
                  <a:schemeClr val="bg1">
                    <a:lumMod val="85000"/>
                  </a:schemeClr>
                </a:gs>
                <a:gs pos="100000">
                  <a:schemeClr val="bg1"/>
                </a:gs>
              </a:gsLst>
              <a:lin ang="2700000" scaled="1"/>
              <a:tileRect/>
            </a:gradFill>
            <a:ln w="12700">
              <a:gradFill flip="none" rotWithShape="1">
                <a:gsLst>
                  <a:gs pos="0">
                    <a:schemeClr val="bg1"/>
                  </a:gs>
                  <a:gs pos="100000">
                    <a:schemeClr val="bg1">
                      <a:lumMod val="85000"/>
                    </a:schemeClr>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pic>
        <p:nvPicPr>
          <p:cNvPr id="2" name="图片 1" descr="屏幕截图 2024-08-28 211745"/>
          <p:cNvPicPr>
            <a:picLocks noChangeAspect="1"/>
          </p:cNvPicPr>
          <p:nvPr/>
        </p:nvPicPr>
        <p:blipFill>
          <a:blip r:embed="rId6"/>
          <a:stretch>
            <a:fillRect/>
          </a:stretch>
        </p:blipFill>
        <p:spPr>
          <a:xfrm>
            <a:off x="323850" y="1491615"/>
            <a:ext cx="5260340" cy="3108325"/>
          </a:xfrm>
          <a:prstGeom prst="rect">
            <a:avLst/>
          </a:prstGeom>
        </p:spPr>
      </p:pic>
      <p:sp>
        <p:nvSpPr>
          <p:cNvPr id="4" name="文本框 3"/>
          <p:cNvSpPr txBox="1"/>
          <p:nvPr/>
        </p:nvSpPr>
        <p:spPr>
          <a:xfrm>
            <a:off x="5796280" y="1635760"/>
            <a:ext cx="2533650" cy="2727325"/>
          </a:xfrm>
          <a:prstGeom prst="rect">
            <a:avLst/>
          </a:prstGeom>
          <a:noFill/>
        </p:spPr>
        <p:txBody>
          <a:bodyPr wrap="square" lIns="0" tIns="0" rIns="0" bIns="0" rtlCol="0">
            <a:noAutofit/>
          </a:bodyPr>
          <a:p>
            <a:r>
              <a:rPr lang="zh-CN" altLang="en-US" sz="1600" b="1" dirty="0" smtClean="0">
                <a:solidFill>
                  <a:schemeClr val="accent6"/>
                </a:solidFill>
                <a:latin typeface="微软雅黑" panose="020B0503020204020204" pitchFamily="34" charset="-122"/>
                <a:ea typeface="微软雅黑" panose="020B0503020204020204" pitchFamily="34" charset="-122"/>
              </a:rPr>
              <a:t>系统需自动获取用户当前位置，并展示当地天气情况，并重点展示对应的图标和气温。</a:t>
            </a:r>
            <a:endParaRPr lang="zh-CN" altLang="en-US" sz="1600" b="1" dirty="0" smtClean="0">
              <a:solidFill>
                <a:schemeClr val="accent6"/>
              </a:solidFill>
              <a:latin typeface="微软雅黑" panose="020B0503020204020204" pitchFamily="34" charset="-122"/>
              <a:ea typeface="微软雅黑" panose="020B0503020204020204" pitchFamily="34" charset="-122"/>
            </a:endParaRPr>
          </a:p>
          <a:p>
            <a:br>
              <a:rPr lang="zh-CN" altLang="en-US" sz="1600" b="1" dirty="0" smtClean="0">
                <a:solidFill>
                  <a:schemeClr val="accent6"/>
                </a:solidFill>
                <a:latin typeface="微软雅黑" panose="020B0503020204020204" pitchFamily="34" charset="-122"/>
                <a:ea typeface="微软雅黑" panose="020B0503020204020204" pitchFamily="34" charset="-122"/>
              </a:rPr>
            </a:br>
            <a:r>
              <a:rPr lang="zh-CN" altLang="en-US" sz="1600" b="1" dirty="0" smtClean="0">
                <a:solidFill>
                  <a:schemeClr val="accent6"/>
                </a:solidFill>
                <a:latin typeface="微软雅黑" panose="020B0503020204020204" pitchFamily="34" charset="-122"/>
                <a:ea typeface="微软雅黑" panose="020B0503020204020204" pitchFamily="34" charset="-122"/>
              </a:rPr>
              <a:t>相关的次重点信息和预报，在下方的轮播框中显示。</a:t>
            </a:r>
            <a:endParaRPr lang="zh-CN" altLang="en-US" sz="1600" b="1" dirty="0" smtClean="0">
              <a:solidFill>
                <a:schemeClr val="accent6"/>
              </a:solidFill>
              <a:latin typeface="微软雅黑" panose="020B0503020204020204" pitchFamily="34" charset="-122"/>
              <a:ea typeface="微软雅黑" panose="020B0503020204020204" pitchFamily="34" charset="-122"/>
            </a:endParaRPr>
          </a:p>
          <a:p>
            <a:br>
              <a:rPr lang="zh-CN" altLang="en-US" sz="1600" b="1" dirty="0" smtClean="0">
                <a:solidFill>
                  <a:schemeClr val="accent6"/>
                </a:solidFill>
                <a:latin typeface="微软雅黑" panose="020B0503020204020204" pitchFamily="34" charset="-122"/>
                <a:ea typeface="微软雅黑" panose="020B0503020204020204" pitchFamily="34" charset="-122"/>
              </a:rPr>
            </a:br>
            <a:r>
              <a:rPr lang="zh-CN" altLang="en-US" sz="1600" b="1" dirty="0" smtClean="0">
                <a:solidFill>
                  <a:schemeClr val="accent6"/>
                </a:solidFill>
                <a:latin typeface="微软雅黑" panose="020B0503020204020204" pitchFamily="34" charset="-122"/>
                <a:ea typeface="微软雅黑" panose="020B0503020204020204" pitchFamily="34" charset="-122"/>
              </a:rPr>
              <a:t>设置了刷新键，点击即可获得最新发布的天气</a:t>
            </a:r>
            <a:r>
              <a:rPr lang="zh-CN" altLang="en-US" sz="1600" b="1" dirty="0" smtClean="0">
                <a:solidFill>
                  <a:schemeClr val="accent6"/>
                </a:solidFill>
                <a:latin typeface="微软雅黑" panose="020B0503020204020204" pitchFamily="34" charset="-122"/>
                <a:ea typeface="微软雅黑" panose="020B0503020204020204" pitchFamily="34" charset="-122"/>
              </a:rPr>
              <a:t>信息。</a:t>
            </a:r>
            <a:endParaRPr lang="zh-CN" altLang="en-US" sz="1600" b="1" dirty="0" smtClean="0">
              <a:solidFill>
                <a:schemeClr val="accent6"/>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1547495" y="1059815"/>
            <a:ext cx="6026785" cy="245745"/>
          </a:xfrm>
          <a:prstGeom prst="rect">
            <a:avLst/>
          </a:prstGeom>
          <a:noFill/>
        </p:spPr>
        <p:txBody>
          <a:bodyPr wrap="square" lIns="0" tIns="0" rIns="0" bIns="0" rtlCol="0">
            <a:spAutoFit/>
          </a:bodyPr>
          <a:p>
            <a:r>
              <a:rPr lang="zh-CN" altLang="en-US" sz="1600" b="1" dirty="0" smtClean="0">
                <a:solidFill>
                  <a:schemeClr val="accent6"/>
                </a:solidFill>
                <a:latin typeface="微软雅黑" panose="020B0503020204020204" pitchFamily="34" charset="-122"/>
                <a:ea typeface="微软雅黑" panose="020B0503020204020204" pitchFamily="34" charset="-122"/>
              </a:rPr>
              <a:t>点击上方的定位图标，即可切换城市，并弹出对话框用于</a:t>
            </a:r>
            <a:r>
              <a:rPr lang="zh-CN" altLang="en-US" sz="1600" b="1" dirty="0" smtClean="0">
                <a:solidFill>
                  <a:schemeClr val="accent6"/>
                </a:solidFill>
                <a:latin typeface="微软雅黑" panose="020B0503020204020204" pitchFamily="34" charset="-122"/>
                <a:ea typeface="微软雅黑" panose="020B0503020204020204" pitchFamily="34" charset="-122"/>
              </a:rPr>
              <a:t>搜索。</a:t>
            </a:r>
            <a:endParaRPr lang="zh-CN" altLang="en-US" sz="1600" b="1" dirty="0" smtClean="0">
              <a:solidFill>
                <a:schemeClr val="accent6"/>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timing>
    <p:tnLst>
      <p:par>
        <p:cTn id="1" dur="indefinite" restart="never" nodeType="tmRoot"/>
      </p:par>
    </p:tnLst>
    <p:bldLst>
      <p:bldP spid="50" grpId="0" bldLvl="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TextBox 52"/>
          <p:cNvSpPr txBox="1"/>
          <p:nvPr/>
        </p:nvSpPr>
        <p:spPr>
          <a:xfrm>
            <a:off x="784151" y="281211"/>
            <a:ext cx="2764839" cy="749300"/>
          </a:xfrm>
          <a:prstGeom prst="rect">
            <a:avLst/>
          </a:prstGeom>
          <a:noFill/>
          <a:effectLst/>
        </p:spPr>
        <p:txBody>
          <a:bodyPr wrap="square" lIns="72572" tIns="36286" rIns="72572" bIns="36286" rtlCol="0">
            <a:spAutoFit/>
          </a:bodyPr>
          <a:lstStyle/>
          <a:p>
            <a:pPr algn="ctr"/>
            <a:r>
              <a:rPr lang="zh-CN" altLang="en-US" sz="2200" dirty="0" smtClean="0">
                <a:latin typeface="+mn-ea"/>
                <a:ea typeface="+mn-ea"/>
                <a:sym typeface="+mn-ea"/>
              </a:rPr>
              <a:t>功能展示</a:t>
            </a:r>
            <a:endParaRPr lang="zh-CN" altLang="en-US" sz="2200" dirty="0" smtClean="0">
              <a:latin typeface="+mn-ea"/>
              <a:ea typeface="+mn-ea"/>
            </a:endParaRPr>
          </a:p>
          <a:p>
            <a:pPr algn="ctr"/>
            <a:endParaRPr lang="zh-CN" altLang="en-US" sz="2200" dirty="0" smtClean="0">
              <a:latin typeface="+mn-ea"/>
              <a:ea typeface="+mn-ea"/>
            </a:endParaRPr>
          </a:p>
        </p:txBody>
      </p:sp>
      <p:pic>
        <p:nvPicPr>
          <p:cNvPr id="3" name="图片 2"/>
          <p:cNvPicPr>
            <a:picLocks noChangeAspect="1"/>
          </p:cNvPicPr>
          <p:nvPr/>
        </p:nvPicPr>
        <p:blipFill>
          <a:blip r:embed="rId1"/>
          <a:stretch>
            <a:fillRect/>
          </a:stretch>
        </p:blipFill>
        <p:spPr>
          <a:xfrm>
            <a:off x="251460" y="843280"/>
            <a:ext cx="3487420" cy="2012315"/>
          </a:xfrm>
          <a:prstGeom prst="rect">
            <a:avLst/>
          </a:prstGeom>
        </p:spPr>
      </p:pic>
      <p:sp>
        <p:nvSpPr>
          <p:cNvPr id="4" name="文本框 3"/>
          <p:cNvSpPr txBox="1"/>
          <p:nvPr/>
        </p:nvSpPr>
        <p:spPr>
          <a:xfrm>
            <a:off x="4185285" y="1131570"/>
            <a:ext cx="4779645" cy="652145"/>
          </a:xfrm>
          <a:prstGeom prst="rect">
            <a:avLst/>
          </a:prstGeom>
          <a:noFill/>
        </p:spPr>
        <p:txBody>
          <a:bodyPr wrap="square" lIns="0" tIns="0" rIns="0" bIns="0" rtlCol="0">
            <a:noAutofit/>
          </a:bodyPr>
          <a:p>
            <a:r>
              <a:rPr lang="zh-CN" altLang="en-US" sz="1600" b="1" dirty="0" smtClean="0">
                <a:solidFill>
                  <a:schemeClr val="accent6"/>
                </a:solidFill>
                <a:latin typeface="微软雅黑" panose="020B0503020204020204" pitchFamily="34" charset="-122"/>
                <a:ea typeface="微软雅黑" panose="020B0503020204020204" pitchFamily="34" charset="-122"/>
              </a:rPr>
              <a:t>输入框用的是我调整过的</a:t>
            </a:r>
            <a:r>
              <a:rPr lang="en-US" altLang="zh-CN" sz="1600" b="1" dirty="0" smtClean="0">
                <a:solidFill>
                  <a:schemeClr val="accent6"/>
                </a:solidFill>
                <a:latin typeface="微软雅黑" panose="020B0503020204020204" pitchFamily="34" charset="-122"/>
                <a:ea typeface="微软雅黑" panose="020B0503020204020204" pitchFamily="34" charset="-122"/>
              </a:rPr>
              <a:t>comboBox</a:t>
            </a:r>
            <a:r>
              <a:rPr lang="zh-CN" altLang="en-US" sz="1600" b="1" dirty="0" smtClean="0">
                <a:solidFill>
                  <a:schemeClr val="accent6"/>
                </a:solidFill>
                <a:latin typeface="微软雅黑" panose="020B0503020204020204" pitchFamily="34" charset="-122"/>
                <a:ea typeface="微软雅黑" panose="020B0503020204020204" pitchFamily="34" charset="-122"/>
              </a:rPr>
              <a:t>，有有预设好的选项。同时还可以自行输入，自动匹配可能的</a:t>
            </a:r>
            <a:r>
              <a:rPr lang="zh-CN" altLang="en-US" sz="1600" b="1" dirty="0" smtClean="0">
                <a:solidFill>
                  <a:schemeClr val="accent6"/>
                </a:solidFill>
                <a:latin typeface="微软雅黑" panose="020B0503020204020204" pitchFamily="34" charset="-122"/>
                <a:ea typeface="微软雅黑" panose="020B0503020204020204" pitchFamily="34" charset="-122"/>
              </a:rPr>
              <a:t>选项。</a:t>
            </a:r>
            <a:endParaRPr lang="zh-CN" altLang="en-US" sz="1600" b="1" dirty="0" smtClean="0">
              <a:solidFill>
                <a:schemeClr val="accent6"/>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2"/>
          <a:stretch>
            <a:fillRect/>
          </a:stretch>
        </p:blipFill>
        <p:spPr>
          <a:xfrm>
            <a:off x="4185285" y="2150110"/>
            <a:ext cx="4694555" cy="2758440"/>
          </a:xfrm>
          <a:prstGeom prst="rect">
            <a:avLst/>
          </a:prstGeom>
        </p:spPr>
      </p:pic>
      <p:pic>
        <p:nvPicPr>
          <p:cNvPr id="6" name="图片 5"/>
          <p:cNvPicPr>
            <a:picLocks noChangeAspect="1"/>
          </p:cNvPicPr>
          <p:nvPr/>
        </p:nvPicPr>
        <p:blipFill>
          <a:blip r:embed="rId3"/>
          <a:stretch>
            <a:fillRect/>
          </a:stretch>
        </p:blipFill>
        <p:spPr>
          <a:xfrm>
            <a:off x="251460" y="2931795"/>
            <a:ext cx="3475355" cy="204089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timing>
    <p:tnLst>
      <p:par>
        <p:cTn id="1" dur="indefinite" restart="never" nodeType="tmRoot"/>
      </p:par>
    </p:tnLst>
    <p:bldLst>
      <p:bldP spid="53" grpId="0" bldLvl="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 name="TextBox 199"/>
          <p:cNvSpPr txBox="1"/>
          <p:nvPr/>
        </p:nvSpPr>
        <p:spPr>
          <a:xfrm>
            <a:off x="784151" y="281211"/>
            <a:ext cx="2764839" cy="410845"/>
          </a:xfrm>
          <a:prstGeom prst="rect">
            <a:avLst/>
          </a:prstGeom>
          <a:noFill/>
          <a:effectLst/>
        </p:spPr>
        <p:txBody>
          <a:bodyPr wrap="square" lIns="72572" tIns="36286" rIns="72572" bIns="36286" rtlCol="0">
            <a:spAutoFit/>
          </a:bodyPr>
          <a:lstStyle/>
          <a:p>
            <a:pPr algn="ctr"/>
            <a:r>
              <a:rPr lang="zh-CN" altLang="en-US" sz="2200" dirty="0" smtClean="0">
                <a:latin typeface="+mn-ea"/>
                <a:ea typeface="+mn-ea"/>
              </a:rPr>
              <a:t>代码</a:t>
            </a:r>
            <a:r>
              <a:rPr lang="zh-CN" altLang="en-US" sz="2200" dirty="0" smtClean="0">
                <a:latin typeface="+mn-ea"/>
                <a:ea typeface="+mn-ea"/>
              </a:rPr>
              <a:t>展示</a:t>
            </a:r>
            <a:endParaRPr lang="zh-CN" altLang="en-US" sz="2200" dirty="0" smtClean="0">
              <a:latin typeface="+mn-ea"/>
              <a:ea typeface="+mn-ea"/>
            </a:endParaRPr>
          </a:p>
        </p:txBody>
      </p:sp>
      <p:sp>
        <p:nvSpPr>
          <p:cNvPr id="2" name="文本框 1"/>
          <p:cNvSpPr txBox="1"/>
          <p:nvPr/>
        </p:nvSpPr>
        <p:spPr>
          <a:xfrm>
            <a:off x="5796280" y="810260"/>
            <a:ext cx="3140710" cy="3418205"/>
          </a:xfrm>
          <a:prstGeom prst="rect">
            <a:avLst/>
          </a:prstGeom>
          <a:noFill/>
        </p:spPr>
        <p:txBody>
          <a:bodyPr wrap="square" lIns="0" tIns="0" rIns="0" bIns="0" rtlCol="0">
            <a:noAutofit/>
          </a:bodyPr>
          <a:p>
            <a:r>
              <a:rPr lang="zh-CN" altLang="en-US" sz="1600" b="1" dirty="0" smtClean="0">
                <a:solidFill>
                  <a:schemeClr val="accent6"/>
                </a:solidFill>
                <a:latin typeface="微软雅黑" panose="020B0503020204020204" pitchFamily="34" charset="-122"/>
                <a:ea typeface="微软雅黑" panose="020B0503020204020204" pitchFamily="34" charset="-122"/>
              </a:rPr>
              <a:t>程序开始运行后，主线程创建 NET_THREAT 类。NET_THREAD 中实例化 QThread，然后将天气的类移入到QThread中运行。</a:t>
            </a:r>
            <a:br>
              <a:rPr lang="zh-CN" altLang="en-US" sz="1600" b="1" dirty="0" smtClean="0">
                <a:solidFill>
                  <a:schemeClr val="accent6"/>
                </a:solidFill>
                <a:latin typeface="微软雅黑" panose="020B0503020204020204" pitchFamily="34" charset="-122"/>
                <a:ea typeface="微软雅黑" panose="020B0503020204020204" pitchFamily="34" charset="-122"/>
              </a:rPr>
            </a:br>
            <a:br>
              <a:rPr lang="zh-CN" altLang="en-US" sz="1600" b="1" dirty="0" smtClean="0">
                <a:solidFill>
                  <a:schemeClr val="accent6"/>
                </a:solidFill>
                <a:latin typeface="微软雅黑" panose="020B0503020204020204" pitchFamily="34" charset="-122"/>
                <a:ea typeface="微软雅黑" panose="020B0503020204020204" pitchFamily="34" charset="-122"/>
              </a:rPr>
            </a:br>
            <a:r>
              <a:rPr lang="zh-CN" altLang="en-US" sz="1600" b="1" dirty="0" smtClean="0">
                <a:solidFill>
                  <a:schemeClr val="accent6"/>
                </a:solidFill>
                <a:latin typeface="微软雅黑" panose="020B0503020204020204" pitchFamily="34" charset="-122"/>
                <a:ea typeface="微软雅黑" panose="020B0503020204020204" pitchFamily="34" charset="-122"/>
              </a:rPr>
              <a:t>里有个槽函数关联，slot_new_obj，这个槽函数是用来实例化weather后，weather类中一些对象的实例化的，这样才能真正的在QThread里运行。</a:t>
            </a:r>
            <a:br>
              <a:rPr lang="zh-CN" altLang="en-US" sz="1600" b="1" dirty="0" smtClean="0">
                <a:solidFill>
                  <a:schemeClr val="accent6"/>
                </a:solidFill>
                <a:latin typeface="微软雅黑" panose="020B0503020204020204" pitchFamily="34" charset="-122"/>
                <a:ea typeface="微软雅黑" panose="020B0503020204020204" pitchFamily="34" charset="-122"/>
              </a:rPr>
            </a:br>
            <a:br>
              <a:rPr lang="zh-CN" altLang="en-US" sz="1600" b="1" dirty="0" smtClean="0">
                <a:solidFill>
                  <a:schemeClr val="accent6"/>
                </a:solidFill>
                <a:latin typeface="微软雅黑" panose="020B0503020204020204" pitchFamily="34" charset="-122"/>
                <a:ea typeface="微软雅黑" panose="020B0503020204020204" pitchFamily="34" charset="-122"/>
              </a:rPr>
            </a:br>
            <a:r>
              <a:rPr lang="zh-CN" altLang="en-US" sz="1600" b="1" dirty="0" smtClean="0">
                <a:solidFill>
                  <a:schemeClr val="accent6"/>
                </a:solidFill>
                <a:latin typeface="微软雅黑" panose="020B0503020204020204" pitchFamily="34" charset="-122"/>
                <a:ea typeface="微软雅黑" panose="020B0503020204020204" pitchFamily="34" charset="-122"/>
              </a:rPr>
              <a:t>它负责定时更新天气</a:t>
            </a:r>
            <a:r>
              <a:rPr lang="zh-CN" altLang="en-US" sz="1600" b="1" dirty="0" smtClean="0">
                <a:solidFill>
                  <a:schemeClr val="accent6"/>
                </a:solidFill>
                <a:latin typeface="微软雅黑" panose="020B0503020204020204" pitchFamily="34" charset="-122"/>
                <a:ea typeface="微软雅黑" panose="020B0503020204020204" pitchFamily="34" charset="-122"/>
              </a:rPr>
              <a:t>信息。</a:t>
            </a:r>
            <a:endParaRPr lang="zh-CN" altLang="en-US" sz="1600" b="1" dirty="0" smtClean="0">
              <a:solidFill>
                <a:schemeClr val="accent6"/>
              </a:solidFill>
              <a:latin typeface="微软雅黑" panose="020B0503020204020204" pitchFamily="34" charset="-122"/>
              <a:ea typeface="微软雅黑" panose="020B0503020204020204" pitchFamily="34" charset="-122"/>
            </a:endParaRPr>
          </a:p>
        </p:txBody>
      </p:sp>
      <p:pic>
        <p:nvPicPr>
          <p:cNvPr id="6" name="图片 1"/>
          <p:cNvPicPr>
            <a:picLocks noChangeAspect="1"/>
          </p:cNvPicPr>
          <p:nvPr/>
        </p:nvPicPr>
        <p:blipFill>
          <a:blip r:embed="rId1"/>
          <a:stretch>
            <a:fillRect/>
          </a:stretch>
        </p:blipFill>
        <p:spPr>
          <a:xfrm>
            <a:off x="179388" y="771525"/>
            <a:ext cx="5268595" cy="1517650"/>
          </a:xfrm>
          <a:prstGeom prst="rect">
            <a:avLst/>
          </a:prstGeom>
          <a:noFill/>
          <a:ln>
            <a:noFill/>
          </a:ln>
        </p:spPr>
      </p:pic>
      <p:pic>
        <p:nvPicPr>
          <p:cNvPr id="7" name="图片 2"/>
          <p:cNvPicPr>
            <a:picLocks noChangeAspect="1"/>
          </p:cNvPicPr>
          <p:nvPr/>
        </p:nvPicPr>
        <p:blipFill>
          <a:blip r:embed="rId2"/>
          <a:stretch>
            <a:fillRect/>
          </a:stretch>
        </p:blipFill>
        <p:spPr>
          <a:xfrm>
            <a:off x="179388" y="3291840"/>
            <a:ext cx="5268595" cy="167767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timing>
    <p:tnLst>
      <p:par>
        <p:cTn id="1" dur="indefinite" restart="never" nodeType="tmRoot"/>
      </p:par>
    </p:tnLst>
    <p:bldLst>
      <p:bldP spid="200" grpId="0" bldLvl="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 name="TextBox 199"/>
          <p:cNvSpPr txBox="1"/>
          <p:nvPr/>
        </p:nvSpPr>
        <p:spPr>
          <a:xfrm>
            <a:off x="784151" y="281211"/>
            <a:ext cx="2764839" cy="410845"/>
          </a:xfrm>
          <a:prstGeom prst="rect">
            <a:avLst/>
          </a:prstGeom>
          <a:noFill/>
          <a:effectLst/>
        </p:spPr>
        <p:txBody>
          <a:bodyPr wrap="square" lIns="72572" tIns="36286" rIns="72572" bIns="36286" rtlCol="0">
            <a:spAutoFit/>
          </a:bodyPr>
          <a:lstStyle/>
          <a:p>
            <a:pPr algn="ctr"/>
            <a:r>
              <a:rPr lang="zh-CN" altLang="en-US" sz="2200" dirty="0" smtClean="0">
                <a:latin typeface="+mn-ea"/>
                <a:ea typeface="+mn-ea"/>
              </a:rPr>
              <a:t>代码</a:t>
            </a:r>
            <a:r>
              <a:rPr lang="zh-CN" altLang="en-US" sz="2200" dirty="0" smtClean="0">
                <a:latin typeface="+mn-ea"/>
                <a:ea typeface="+mn-ea"/>
              </a:rPr>
              <a:t>展示</a:t>
            </a:r>
            <a:endParaRPr lang="zh-CN" altLang="en-US" sz="2200" dirty="0" smtClean="0">
              <a:latin typeface="+mn-ea"/>
              <a:ea typeface="+mn-ea"/>
            </a:endParaRPr>
          </a:p>
        </p:txBody>
      </p:sp>
      <p:pic>
        <p:nvPicPr>
          <p:cNvPr id="4" name="图片 4"/>
          <p:cNvPicPr>
            <a:picLocks noChangeAspect="1"/>
          </p:cNvPicPr>
          <p:nvPr/>
        </p:nvPicPr>
        <p:blipFill>
          <a:blip r:embed="rId1"/>
          <a:stretch>
            <a:fillRect/>
          </a:stretch>
        </p:blipFill>
        <p:spPr>
          <a:xfrm>
            <a:off x="395605" y="699770"/>
            <a:ext cx="3961130" cy="4379595"/>
          </a:xfrm>
          <a:prstGeom prst="rect">
            <a:avLst/>
          </a:prstGeom>
          <a:noFill/>
          <a:ln>
            <a:noFill/>
          </a:ln>
        </p:spPr>
      </p:pic>
      <p:sp>
        <p:nvSpPr>
          <p:cNvPr id="2" name="文本框 1"/>
          <p:cNvSpPr txBox="1"/>
          <p:nvPr/>
        </p:nvSpPr>
        <p:spPr>
          <a:xfrm>
            <a:off x="4643755" y="1347470"/>
            <a:ext cx="3870325" cy="737235"/>
          </a:xfrm>
          <a:prstGeom prst="rect">
            <a:avLst/>
          </a:prstGeom>
          <a:noFill/>
        </p:spPr>
        <p:txBody>
          <a:bodyPr wrap="square" lIns="0" tIns="0" rIns="0" bIns="0" rtlCol="0">
            <a:noAutofit/>
          </a:bodyPr>
          <a:p>
            <a:r>
              <a:rPr lang="zh-CN" altLang="en-US" sz="1600" b="1" dirty="0" smtClean="0">
                <a:solidFill>
                  <a:schemeClr val="accent6"/>
                </a:solidFill>
                <a:latin typeface="微软雅黑" panose="020B0503020204020204" pitchFamily="34" charset="-122"/>
                <a:ea typeface="微软雅黑" panose="020B0503020204020204" pitchFamily="34" charset="-122"/>
              </a:rPr>
              <a:t>左边的函数在网络请求完成后，解析返回的数据信息。这些信息再发送到</a:t>
            </a:r>
            <a:r>
              <a:rPr lang="en-US" altLang="zh-CN" sz="1600" b="1" dirty="0" smtClean="0">
                <a:solidFill>
                  <a:schemeClr val="accent6"/>
                </a:solidFill>
                <a:latin typeface="微软雅黑" panose="020B0503020204020204" pitchFamily="34" charset="-122"/>
                <a:ea typeface="微软雅黑" panose="020B0503020204020204" pitchFamily="34" charset="-122"/>
              </a:rPr>
              <a:t>widget.cpp,</a:t>
            </a:r>
            <a:r>
              <a:rPr lang="zh-CN" altLang="en-US" sz="1600" b="1" dirty="0" smtClean="0">
                <a:solidFill>
                  <a:schemeClr val="accent6"/>
                </a:solidFill>
                <a:latin typeface="微软雅黑" panose="020B0503020204020204" pitchFamily="34" charset="-122"/>
                <a:ea typeface="微软雅黑" panose="020B0503020204020204" pitchFamily="34" charset="-122"/>
              </a:rPr>
              <a:t>进行显示。</a:t>
            </a:r>
            <a:endParaRPr lang="zh-CN" altLang="en-US" sz="1600" b="1" dirty="0" smtClean="0">
              <a:solidFill>
                <a:schemeClr val="accent6"/>
              </a:solidFill>
              <a:latin typeface="微软雅黑" panose="020B0503020204020204" pitchFamily="34" charset="-122"/>
              <a:ea typeface="微软雅黑" panose="020B0503020204020204" pitchFamily="34" charset="-122"/>
            </a:endParaRPr>
          </a:p>
        </p:txBody>
      </p:sp>
      <p:pic>
        <p:nvPicPr>
          <p:cNvPr id="3" name="图片 3"/>
          <p:cNvPicPr>
            <a:picLocks noChangeAspect="1"/>
          </p:cNvPicPr>
          <p:nvPr/>
        </p:nvPicPr>
        <p:blipFill>
          <a:blip r:embed="rId2"/>
          <a:stretch>
            <a:fillRect/>
          </a:stretch>
        </p:blipFill>
        <p:spPr>
          <a:xfrm>
            <a:off x="4643755" y="699770"/>
            <a:ext cx="3138805" cy="418465"/>
          </a:xfrm>
          <a:prstGeom prst="rect">
            <a:avLst/>
          </a:prstGeom>
          <a:noFill/>
          <a:ln>
            <a:noFill/>
          </a:ln>
        </p:spPr>
      </p:pic>
      <p:pic>
        <p:nvPicPr>
          <p:cNvPr id="6" name="图片 5"/>
          <p:cNvPicPr>
            <a:picLocks noChangeAspect="1"/>
          </p:cNvPicPr>
          <p:nvPr/>
        </p:nvPicPr>
        <p:blipFill>
          <a:blip r:embed="rId3"/>
          <a:stretch>
            <a:fillRect/>
          </a:stretch>
        </p:blipFill>
        <p:spPr>
          <a:xfrm>
            <a:off x="6691630" y="2480310"/>
            <a:ext cx="2195195" cy="2350770"/>
          </a:xfrm>
          <a:prstGeom prst="rect">
            <a:avLst/>
          </a:prstGeom>
        </p:spPr>
      </p:pic>
      <p:sp>
        <p:nvSpPr>
          <p:cNvPr id="7" name="文本框 6"/>
          <p:cNvSpPr txBox="1"/>
          <p:nvPr/>
        </p:nvSpPr>
        <p:spPr>
          <a:xfrm>
            <a:off x="4605020" y="2399030"/>
            <a:ext cx="1694815" cy="2679700"/>
          </a:xfrm>
          <a:prstGeom prst="rect">
            <a:avLst/>
          </a:prstGeom>
          <a:noFill/>
        </p:spPr>
        <p:txBody>
          <a:bodyPr wrap="square" lIns="0" tIns="0" rIns="0" bIns="0" rtlCol="0">
            <a:noAutofit/>
          </a:bodyPr>
          <a:p>
            <a:r>
              <a:rPr lang="zh-CN" altLang="en-US" sz="1600" b="1" dirty="0" smtClean="0">
                <a:solidFill>
                  <a:schemeClr val="accent6"/>
                </a:solidFill>
                <a:latin typeface="微软雅黑" panose="020B0503020204020204" pitchFamily="34" charset="-122"/>
                <a:ea typeface="微软雅黑" panose="020B0503020204020204" pitchFamily="34" charset="-122"/>
              </a:rPr>
              <a:t>右边这个是用来切换城市的</a:t>
            </a:r>
            <a:r>
              <a:rPr lang="zh-CN" altLang="en-US" sz="1600" b="1" dirty="0" smtClean="0">
                <a:solidFill>
                  <a:schemeClr val="accent6"/>
                </a:solidFill>
                <a:latin typeface="微软雅黑" panose="020B0503020204020204" pitchFamily="34" charset="-122"/>
                <a:ea typeface="微软雅黑" panose="020B0503020204020204" pitchFamily="34" charset="-122"/>
              </a:rPr>
              <a:t>代码。</a:t>
            </a:r>
            <a:endParaRPr lang="zh-CN" altLang="en-US" sz="1600" b="1" dirty="0" smtClean="0">
              <a:solidFill>
                <a:schemeClr val="accent6"/>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timing>
    <p:tnLst>
      <p:par>
        <p:cTn id="1" dur="indefinite" restart="never" nodeType="tmRoot"/>
      </p:par>
    </p:tnLst>
    <p:bldLst>
      <p:bldP spid="200" grpId="0" bldLvl="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a:off x="0" y="0"/>
            <a:ext cx="3653778" cy="5143500"/>
          </a:xfrm>
          <a:prstGeom prst="rect">
            <a:avLst/>
          </a:prstGeom>
          <a:solidFill>
            <a:srgbClr val="00682F"/>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20" name="TextBox 19"/>
          <p:cNvSpPr txBox="1"/>
          <p:nvPr/>
        </p:nvSpPr>
        <p:spPr>
          <a:xfrm>
            <a:off x="4355976" y="1765402"/>
            <a:ext cx="4452801" cy="795655"/>
          </a:xfrm>
          <a:prstGeom prst="rect">
            <a:avLst/>
          </a:prstGeom>
          <a:noFill/>
          <a:effectLst/>
        </p:spPr>
        <p:txBody>
          <a:bodyPr wrap="square" lIns="72572" tIns="36286" rIns="72572" bIns="36286" rtlCol="0">
            <a:spAutoFit/>
          </a:bodyPr>
          <a:lstStyle/>
          <a:p>
            <a:pPr algn="ctr"/>
            <a:r>
              <a:rPr lang="zh-CN" altLang="en-US" sz="4700" dirty="0">
                <a:solidFill>
                  <a:srgbClr val="00682F"/>
                </a:solidFill>
                <a:latin typeface="时尚中黑简体" pitchFamily="2" charset="-122"/>
                <a:ea typeface="时尚中黑简体" pitchFamily="2" charset="-122"/>
              </a:rPr>
              <a:t>主页面</a:t>
            </a:r>
            <a:endParaRPr lang="zh-CN" altLang="en-US" sz="4700" dirty="0">
              <a:solidFill>
                <a:srgbClr val="00682F"/>
              </a:solidFill>
              <a:latin typeface="时尚中黑简体" pitchFamily="2" charset="-122"/>
              <a:ea typeface="时尚中黑简体" pitchFamily="2" charset="-122"/>
            </a:endParaRPr>
          </a:p>
        </p:txBody>
      </p:sp>
      <p:cxnSp>
        <p:nvCxnSpPr>
          <p:cNvPr id="57" name="直接连接符 56"/>
          <p:cNvCxnSpPr/>
          <p:nvPr/>
        </p:nvCxnSpPr>
        <p:spPr>
          <a:xfrm>
            <a:off x="4616663" y="2573868"/>
            <a:ext cx="4043739" cy="0"/>
          </a:xfrm>
          <a:prstGeom prst="line">
            <a:avLst/>
          </a:prstGeom>
          <a:ln>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sp>
        <p:nvSpPr>
          <p:cNvPr id="72" name="TextBox 15"/>
          <p:cNvSpPr>
            <a:spLocks noChangeArrowheads="1"/>
          </p:cNvSpPr>
          <p:nvPr/>
        </p:nvSpPr>
        <p:spPr bwMode="auto">
          <a:xfrm>
            <a:off x="955413" y="1689985"/>
            <a:ext cx="1781175" cy="4385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spAutoFit/>
          </a:bodyPr>
          <a:lstStyle/>
          <a:p>
            <a:pPr algn="r"/>
            <a:r>
              <a:rPr lang="en-US" altLang="zh-CN" sz="2400" dirty="0">
                <a:solidFill>
                  <a:schemeClr val="bg1"/>
                </a:solidFill>
                <a:latin typeface="+mn-ea"/>
                <a:ea typeface="+mn-ea"/>
                <a:sym typeface="方正兰亭细黑_GBK" charset="-122"/>
              </a:rPr>
              <a:t>Part 1</a:t>
            </a:r>
            <a:endParaRPr lang="en-US" altLang="zh-CN" sz="2400" dirty="0">
              <a:solidFill>
                <a:schemeClr val="bg1"/>
              </a:solidFill>
              <a:latin typeface="+mn-ea"/>
              <a:ea typeface="+mn-ea"/>
              <a:sym typeface="方正兰亭细黑_GBK" charset="-122"/>
            </a:endParaRPr>
          </a:p>
        </p:txBody>
      </p:sp>
      <p:sp>
        <p:nvSpPr>
          <p:cNvPr id="73" name="文本框 52"/>
          <p:cNvSpPr>
            <a:spLocks noChangeArrowheads="1"/>
          </p:cNvSpPr>
          <p:nvPr/>
        </p:nvSpPr>
        <p:spPr bwMode="auto">
          <a:xfrm>
            <a:off x="727879" y="1025616"/>
            <a:ext cx="2115929" cy="652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spAutoFit/>
          </a:bodyPr>
          <a:lstStyle/>
          <a:p>
            <a:pPr algn="ctr"/>
            <a:r>
              <a:rPr lang="zh-CN" altLang="en-US" sz="3800" b="1" dirty="0">
                <a:solidFill>
                  <a:schemeClr val="bg1"/>
                </a:solidFill>
                <a:latin typeface="方正兰亭粗黑_GBK" charset="-122"/>
                <a:ea typeface="微软雅黑" panose="020B0503020204020204" pitchFamily="34" charset="-122"/>
              </a:rPr>
              <a:t>第</a:t>
            </a:r>
            <a:r>
              <a:rPr lang="zh-CN" altLang="en-US" sz="3800" b="1" dirty="0">
                <a:solidFill>
                  <a:schemeClr val="bg1"/>
                </a:solidFill>
                <a:latin typeface="方正兰亭粗黑_GBK" charset="-122"/>
                <a:ea typeface="微软雅黑" panose="020B0503020204020204" pitchFamily="34" charset="-122"/>
              </a:rPr>
              <a:t>四部分</a:t>
            </a:r>
            <a:endParaRPr lang="zh-CN" altLang="zh-CN" sz="3800" b="1" dirty="0">
              <a:solidFill>
                <a:schemeClr val="bg1"/>
              </a:solidFill>
              <a:latin typeface="方正兰亭粗黑_GBK" charset="-122"/>
              <a:ea typeface="微软雅黑" panose="020B0503020204020204" pitchFamily="34" charset="-122"/>
            </a:endParaRPr>
          </a:p>
        </p:txBody>
      </p:sp>
      <p:sp>
        <p:nvSpPr>
          <p:cNvPr id="17" name="椭圆 16"/>
          <p:cNvSpPr/>
          <p:nvPr/>
        </p:nvSpPr>
        <p:spPr>
          <a:xfrm>
            <a:off x="2788300" y="1923607"/>
            <a:ext cx="1567542" cy="1567542"/>
          </a:xfrm>
          <a:prstGeom prst="ellipse">
            <a:avLst/>
          </a:prstGeom>
          <a:pattFill prst="dkDnDiag">
            <a:fgClr>
              <a:srgbClr val="F3F3F3"/>
            </a:fgClr>
            <a:bgClr>
              <a:srgbClr val="F7F7F7"/>
            </a:bgClr>
          </a:pattFill>
          <a:ln w="19050">
            <a:gradFill flip="none" rotWithShape="1">
              <a:gsLst>
                <a:gs pos="0">
                  <a:schemeClr val="bg1"/>
                </a:gs>
                <a:gs pos="100000">
                  <a:srgbClr val="DEDEDE"/>
                </a:gs>
              </a:gsLst>
              <a:lin ang="2700000" scaled="1"/>
              <a:tileRect/>
            </a:gradFill>
          </a:ln>
          <a:effectLst>
            <a:outerShdw blurRad="342900" dist="1270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p>
            <a:pPr algn="ctr"/>
            <a:endParaRPr lang="zh-CN" altLang="en-US"/>
          </a:p>
        </p:txBody>
      </p:sp>
      <p:grpSp>
        <p:nvGrpSpPr>
          <p:cNvPr id="58" name="Group 105"/>
          <p:cNvGrpSpPr/>
          <p:nvPr/>
        </p:nvGrpSpPr>
        <p:grpSpPr bwMode="auto">
          <a:xfrm>
            <a:off x="3160974" y="2253513"/>
            <a:ext cx="824733" cy="827846"/>
            <a:chOff x="0" y="0"/>
            <a:chExt cx="492125" cy="490538"/>
          </a:xfrm>
          <a:solidFill>
            <a:srgbClr val="00682F"/>
          </a:solidFill>
        </p:grpSpPr>
        <p:sp>
          <p:nvSpPr>
            <p:cNvPr id="59" name="Freeform 9"/>
            <p:cNvSpPr>
              <a:spLocks noEditPoints="1" noChangeArrowheads="1"/>
            </p:cNvSpPr>
            <p:nvPr/>
          </p:nvSpPr>
          <p:spPr bwMode="auto">
            <a:xfrm>
              <a:off x="0" y="0"/>
              <a:ext cx="492125" cy="490538"/>
            </a:xfrm>
            <a:custGeom>
              <a:avLst/>
              <a:gdLst>
                <a:gd name="T0" fmla="*/ 445988 w 128"/>
                <a:gd name="T1" fmla="*/ 0 h 128"/>
                <a:gd name="T2" fmla="*/ 107652 w 128"/>
                <a:gd name="T3" fmla="*/ 0 h 128"/>
                <a:gd name="T4" fmla="*/ 61516 w 128"/>
                <a:gd name="T5" fmla="*/ 45988 h 128"/>
                <a:gd name="T6" fmla="*/ 61516 w 128"/>
                <a:gd name="T7" fmla="*/ 76647 h 128"/>
                <a:gd name="T8" fmla="*/ 46137 w 128"/>
                <a:gd name="T9" fmla="*/ 76647 h 128"/>
                <a:gd name="T10" fmla="*/ 0 w 128"/>
                <a:gd name="T11" fmla="*/ 122635 h 128"/>
                <a:gd name="T12" fmla="*/ 0 w 128"/>
                <a:gd name="T13" fmla="*/ 429221 h 128"/>
                <a:gd name="T14" fmla="*/ 61516 w 128"/>
                <a:gd name="T15" fmla="*/ 490538 h 128"/>
                <a:gd name="T16" fmla="*/ 430609 w 128"/>
                <a:gd name="T17" fmla="*/ 490538 h 128"/>
                <a:gd name="T18" fmla="*/ 492125 w 128"/>
                <a:gd name="T19" fmla="*/ 429221 h 128"/>
                <a:gd name="T20" fmla="*/ 492125 w 128"/>
                <a:gd name="T21" fmla="*/ 45988 h 128"/>
                <a:gd name="T22" fmla="*/ 445988 w 128"/>
                <a:gd name="T23" fmla="*/ 0 h 128"/>
                <a:gd name="T24" fmla="*/ 461367 w 128"/>
                <a:gd name="T25" fmla="*/ 429221 h 128"/>
                <a:gd name="T26" fmla="*/ 430609 w 128"/>
                <a:gd name="T27" fmla="*/ 459879 h 128"/>
                <a:gd name="T28" fmla="*/ 61516 w 128"/>
                <a:gd name="T29" fmla="*/ 459879 h 128"/>
                <a:gd name="T30" fmla="*/ 30758 w 128"/>
                <a:gd name="T31" fmla="*/ 429221 h 128"/>
                <a:gd name="T32" fmla="*/ 30758 w 128"/>
                <a:gd name="T33" fmla="*/ 122635 h 128"/>
                <a:gd name="T34" fmla="*/ 46137 w 128"/>
                <a:gd name="T35" fmla="*/ 107305 h 128"/>
                <a:gd name="T36" fmla="*/ 61516 w 128"/>
                <a:gd name="T37" fmla="*/ 107305 h 128"/>
                <a:gd name="T38" fmla="*/ 61516 w 128"/>
                <a:gd name="T39" fmla="*/ 413891 h 128"/>
                <a:gd name="T40" fmla="*/ 76895 w 128"/>
                <a:gd name="T41" fmla="*/ 429221 h 128"/>
                <a:gd name="T42" fmla="*/ 92273 w 128"/>
                <a:gd name="T43" fmla="*/ 413891 h 128"/>
                <a:gd name="T44" fmla="*/ 92273 w 128"/>
                <a:gd name="T45" fmla="*/ 45988 h 128"/>
                <a:gd name="T46" fmla="*/ 107652 w 128"/>
                <a:gd name="T47" fmla="*/ 30659 h 128"/>
                <a:gd name="T48" fmla="*/ 445988 w 128"/>
                <a:gd name="T49" fmla="*/ 30659 h 128"/>
                <a:gd name="T50" fmla="*/ 461367 w 128"/>
                <a:gd name="T51" fmla="*/ 45988 h 128"/>
                <a:gd name="T52" fmla="*/ 461367 w 128"/>
                <a:gd name="T53" fmla="*/ 429221 h 128"/>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128"/>
                <a:gd name="T82" fmla="*/ 0 h 128"/>
                <a:gd name="T83" fmla="*/ 128 w 128"/>
                <a:gd name="T84" fmla="*/ 128 h 128"/>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128" h="128">
                  <a:moveTo>
                    <a:pt x="116" y="0"/>
                  </a:moveTo>
                  <a:cubicBezTo>
                    <a:pt x="28" y="0"/>
                    <a:pt x="28" y="0"/>
                    <a:pt x="28" y="0"/>
                  </a:cubicBezTo>
                  <a:cubicBezTo>
                    <a:pt x="21" y="0"/>
                    <a:pt x="16" y="5"/>
                    <a:pt x="16" y="12"/>
                  </a:cubicBezTo>
                  <a:cubicBezTo>
                    <a:pt x="16" y="20"/>
                    <a:pt x="16" y="20"/>
                    <a:pt x="16" y="20"/>
                  </a:cubicBezTo>
                  <a:cubicBezTo>
                    <a:pt x="12" y="20"/>
                    <a:pt x="12" y="20"/>
                    <a:pt x="12" y="20"/>
                  </a:cubicBezTo>
                  <a:cubicBezTo>
                    <a:pt x="5" y="20"/>
                    <a:pt x="0" y="25"/>
                    <a:pt x="0" y="32"/>
                  </a:cubicBezTo>
                  <a:cubicBezTo>
                    <a:pt x="0" y="112"/>
                    <a:pt x="0" y="112"/>
                    <a:pt x="0" y="112"/>
                  </a:cubicBezTo>
                  <a:cubicBezTo>
                    <a:pt x="0" y="121"/>
                    <a:pt x="7" y="128"/>
                    <a:pt x="16" y="128"/>
                  </a:cubicBezTo>
                  <a:cubicBezTo>
                    <a:pt x="112" y="128"/>
                    <a:pt x="112" y="128"/>
                    <a:pt x="112" y="128"/>
                  </a:cubicBezTo>
                  <a:cubicBezTo>
                    <a:pt x="121" y="128"/>
                    <a:pt x="128" y="121"/>
                    <a:pt x="128" y="112"/>
                  </a:cubicBezTo>
                  <a:cubicBezTo>
                    <a:pt x="128" y="12"/>
                    <a:pt x="128" y="12"/>
                    <a:pt x="128" y="12"/>
                  </a:cubicBezTo>
                  <a:cubicBezTo>
                    <a:pt x="128" y="5"/>
                    <a:pt x="123" y="0"/>
                    <a:pt x="116" y="0"/>
                  </a:cubicBezTo>
                  <a:close/>
                  <a:moveTo>
                    <a:pt x="120" y="112"/>
                  </a:moveTo>
                  <a:cubicBezTo>
                    <a:pt x="120" y="116"/>
                    <a:pt x="116" y="120"/>
                    <a:pt x="112" y="120"/>
                  </a:cubicBezTo>
                  <a:cubicBezTo>
                    <a:pt x="16" y="120"/>
                    <a:pt x="16" y="120"/>
                    <a:pt x="16" y="120"/>
                  </a:cubicBezTo>
                  <a:cubicBezTo>
                    <a:pt x="12" y="120"/>
                    <a:pt x="8" y="116"/>
                    <a:pt x="8" y="112"/>
                  </a:cubicBezTo>
                  <a:cubicBezTo>
                    <a:pt x="8" y="32"/>
                    <a:pt x="8" y="32"/>
                    <a:pt x="8" y="32"/>
                  </a:cubicBezTo>
                  <a:cubicBezTo>
                    <a:pt x="8" y="30"/>
                    <a:pt x="10" y="28"/>
                    <a:pt x="12" y="28"/>
                  </a:cubicBezTo>
                  <a:cubicBezTo>
                    <a:pt x="16" y="28"/>
                    <a:pt x="16" y="28"/>
                    <a:pt x="16" y="28"/>
                  </a:cubicBezTo>
                  <a:cubicBezTo>
                    <a:pt x="16" y="108"/>
                    <a:pt x="16" y="108"/>
                    <a:pt x="16" y="108"/>
                  </a:cubicBezTo>
                  <a:cubicBezTo>
                    <a:pt x="16" y="110"/>
                    <a:pt x="18" y="112"/>
                    <a:pt x="20" y="112"/>
                  </a:cubicBezTo>
                  <a:cubicBezTo>
                    <a:pt x="22" y="112"/>
                    <a:pt x="24" y="110"/>
                    <a:pt x="24" y="108"/>
                  </a:cubicBezTo>
                  <a:cubicBezTo>
                    <a:pt x="24" y="12"/>
                    <a:pt x="24" y="12"/>
                    <a:pt x="24" y="12"/>
                  </a:cubicBezTo>
                  <a:cubicBezTo>
                    <a:pt x="24" y="10"/>
                    <a:pt x="26" y="8"/>
                    <a:pt x="28" y="8"/>
                  </a:cubicBezTo>
                  <a:cubicBezTo>
                    <a:pt x="116" y="8"/>
                    <a:pt x="116" y="8"/>
                    <a:pt x="116" y="8"/>
                  </a:cubicBezTo>
                  <a:cubicBezTo>
                    <a:pt x="118" y="8"/>
                    <a:pt x="120" y="10"/>
                    <a:pt x="120" y="12"/>
                  </a:cubicBezTo>
                  <a:lnTo>
                    <a:pt x="120" y="112"/>
                  </a:lnTo>
                  <a:close/>
                </a:path>
              </a:pathLst>
            </a:custGeom>
            <a:grpFill/>
            <a:ln>
              <a:noFill/>
            </a:ln>
            <a:effectLst>
              <a:outerShdw blurRad="63500" sx="102000" sy="102000" algn="ctr" rotWithShape="0">
                <a:prstClr val="black">
                  <a:alpha val="40000"/>
                </a:prstClr>
              </a:outerShdw>
            </a:effectLst>
            <a:extLst>
              <a:ext uri="{91240B29-F687-4F45-9708-019B960494DF}">
                <a14:hiddenLine xmlns:a14="http://schemas.microsoft.com/office/drawing/2010/main" w="9525">
                  <a:solidFill>
                    <a:srgbClr val="000000"/>
                  </a:solidFill>
                  <a:bevel/>
                </a14:hiddenLine>
              </a:ext>
            </a:extLst>
          </p:spPr>
          <p:txBody>
            <a:bodyPr/>
            <a:p>
              <a:endParaRPr lang="zh-CN" altLang="en-US"/>
            </a:p>
          </p:txBody>
        </p:sp>
        <p:sp>
          <p:nvSpPr>
            <p:cNvPr id="60" name="Freeform 10"/>
            <p:cNvSpPr>
              <a:spLocks noChangeArrowheads="1"/>
            </p:cNvSpPr>
            <p:nvPr/>
          </p:nvSpPr>
          <p:spPr bwMode="auto">
            <a:xfrm>
              <a:off x="292100" y="184150"/>
              <a:ext cx="138113" cy="14288"/>
            </a:xfrm>
            <a:custGeom>
              <a:avLst/>
              <a:gdLst>
                <a:gd name="T0" fmla="*/ 7673 w 36"/>
                <a:gd name="T1" fmla="*/ 14288 h 4"/>
                <a:gd name="T2" fmla="*/ 130440 w 36"/>
                <a:gd name="T3" fmla="*/ 14288 h 4"/>
                <a:gd name="T4" fmla="*/ 138113 w 36"/>
                <a:gd name="T5" fmla="*/ 7144 h 4"/>
                <a:gd name="T6" fmla="*/ 130440 w 36"/>
                <a:gd name="T7" fmla="*/ 0 h 4"/>
                <a:gd name="T8" fmla="*/ 7673 w 36"/>
                <a:gd name="T9" fmla="*/ 0 h 4"/>
                <a:gd name="T10" fmla="*/ 0 w 36"/>
                <a:gd name="T11" fmla="*/ 7144 h 4"/>
                <a:gd name="T12" fmla="*/ 7673 w 36"/>
                <a:gd name="T13" fmla="*/ 14288 h 4"/>
                <a:gd name="T14" fmla="*/ 0 60000 65536"/>
                <a:gd name="T15" fmla="*/ 0 60000 65536"/>
                <a:gd name="T16" fmla="*/ 0 60000 65536"/>
                <a:gd name="T17" fmla="*/ 0 60000 65536"/>
                <a:gd name="T18" fmla="*/ 0 60000 65536"/>
                <a:gd name="T19" fmla="*/ 0 60000 65536"/>
                <a:gd name="T20" fmla="*/ 0 60000 65536"/>
                <a:gd name="T21" fmla="*/ 0 w 36"/>
                <a:gd name="T22" fmla="*/ 0 h 4"/>
                <a:gd name="T23" fmla="*/ 36 w 36"/>
                <a:gd name="T24" fmla="*/ 4 h 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6" h="4">
                  <a:moveTo>
                    <a:pt x="2" y="4"/>
                  </a:moveTo>
                  <a:cubicBezTo>
                    <a:pt x="34" y="4"/>
                    <a:pt x="34" y="4"/>
                    <a:pt x="34" y="4"/>
                  </a:cubicBezTo>
                  <a:cubicBezTo>
                    <a:pt x="35" y="4"/>
                    <a:pt x="36" y="3"/>
                    <a:pt x="36" y="2"/>
                  </a:cubicBezTo>
                  <a:cubicBezTo>
                    <a:pt x="36" y="1"/>
                    <a:pt x="35" y="0"/>
                    <a:pt x="34" y="0"/>
                  </a:cubicBezTo>
                  <a:cubicBezTo>
                    <a:pt x="2" y="0"/>
                    <a:pt x="2" y="0"/>
                    <a:pt x="2" y="0"/>
                  </a:cubicBezTo>
                  <a:cubicBezTo>
                    <a:pt x="1" y="0"/>
                    <a:pt x="0" y="1"/>
                    <a:pt x="0" y="2"/>
                  </a:cubicBezTo>
                  <a:cubicBezTo>
                    <a:pt x="0" y="3"/>
                    <a:pt x="1" y="4"/>
                    <a:pt x="2" y="4"/>
                  </a:cubicBezTo>
                  <a:close/>
                </a:path>
              </a:pathLst>
            </a:custGeom>
            <a:grpFill/>
            <a:ln>
              <a:noFill/>
            </a:ln>
            <a:extLst>
              <a:ext uri="{91240B29-F687-4F45-9708-019B960494DF}">
                <a14:hiddenLine xmlns:a14="http://schemas.microsoft.com/office/drawing/2010/main" w="9525">
                  <a:solidFill>
                    <a:srgbClr val="000000"/>
                  </a:solidFill>
                  <a:bevel/>
                </a14:hiddenLine>
              </a:ext>
            </a:extLst>
          </p:spPr>
          <p:txBody>
            <a:bodyPr/>
            <a:p>
              <a:endParaRPr lang="zh-CN" altLang="en-US"/>
            </a:p>
          </p:txBody>
        </p:sp>
        <p:sp>
          <p:nvSpPr>
            <p:cNvPr id="61" name="Freeform 11"/>
            <p:cNvSpPr>
              <a:spLocks noChangeArrowheads="1"/>
            </p:cNvSpPr>
            <p:nvPr/>
          </p:nvSpPr>
          <p:spPr bwMode="auto">
            <a:xfrm>
              <a:off x="292100" y="138112"/>
              <a:ext cx="138113" cy="14288"/>
            </a:xfrm>
            <a:custGeom>
              <a:avLst/>
              <a:gdLst>
                <a:gd name="T0" fmla="*/ 7673 w 36"/>
                <a:gd name="T1" fmla="*/ 14288 h 4"/>
                <a:gd name="T2" fmla="*/ 130440 w 36"/>
                <a:gd name="T3" fmla="*/ 14288 h 4"/>
                <a:gd name="T4" fmla="*/ 138113 w 36"/>
                <a:gd name="T5" fmla="*/ 7144 h 4"/>
                <a:gd name="T6" fmla="*/ 130440 w 36"/>
                <a:gd name="T7" fmla="*/ 0 h 4"/>
                <a:gd name="T8" fmla="*/ 7673 w 36"/>
                <a:gd name="T9" fmla="*/ 0 h 4"/>
                <a:gd name="T10" fmla="*/ 0 w 36"/>
                <a:gd name="T11" fmla="*/ 7144 h 4"/>
                <a:gd name="T12" fmla="*/ 7673 w 36"/>
                <a:gd name="T13" fmla="*/ 14288 h 4"/>
                <a:gd name="T14" fmla="*/ 0 60000 65536"/>
                <a:gd name="T15" fmla="*/ 0 60000 65536"/>
                <a:gd name="T16" fmla="*/ 0 60000 65536"/>
                <a:gd name="T17" fmla="*/ 0 60000 65536"/>
                <a:gd name="T18" fmla="*/ 0 60000 65536"/>
                <a:gd name="T19" fmla="*/ 0 60000 65536"/>
                <a:gd name="T20" fmla="*/ 0 60000 65536"/>
                <a:gd name="T21" fmla="*/ 0 w 36"/>
                <a:gd name="T22" fmla="*/ 0 h 4"/>
                <a:gd name="T23" fmla="*/ 36 w 36"/>
                <a:gd name="T24" fmla="*/ 4 h 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6" h="4">
                  <a:moveTo>
                    <a:pt x="2" y="4"/>
                  </a:moveTo>
                  <a:cubicBezTo>
                    <a:pt x="34" y="4"/>
                    <a:pt x="34" y="4"/>
                    <a:pt x="34" y="4"/>
                  </a:cubicBezTo>
                  <a:cubicBezTo>
                    <a:pt x="35" y="4"/>
                    <a:pt x="36" y="3"/>
                    <a:pt x="36" y="2"/>
                  </a:cubicBezTo>
                  <a:cubicBezTo>
                    <a:pt x="36" y="1"/>
                    <a:pt x="35" y="0"/>
                    <a:pt x="34" y="0"/>
                  </a:cubicBezTo>
                  <a:cubicBezTo>
                    <a:pt x="2" y="0"/>
                    <a:pt x="2" y="0"/>
                    <a:pt x="2" y="0"/>
                  </a:cubicBezTo>
                  <a:cubicBezTo>
                    <a:pt x="1" y="0"/>
                    <a:pt x="0" y="1"/>
                    <a:pt x="0" y="2"/>
                  </a:cubicBezTo>
                  <a:cubicBezTo>
                    <a:pt x="0" y="3"/>
                    <a:pt x="1" y="4"/>
                    <a:pt x="2" y="4"/>
                  </a:cubicBezTo>
                  <a:close/>
                </a:path>
              </a:pathLst>
            </a:custGeom>
            <a:grpFill/>
            <a:ln>
              <a:noFill/>
            </a:ln>
            <a:extLst>
              <a:ext uri="{91240B29-F687-4F45-9708-019B960494DF}">
                <a14:hiddenLine xmlns:a14="http://schemas.microsoft.com/office/drawing/2010/main" w="9525">
                  <a:solidFill>
                    <a:srgbClr val="000000"/>
                  </a:solidFill>
                  <a:bevel/>
                </a14:hiddenLine>
              </a:ext>
            </a:extLst>
          </p:spPr>
          <p:txBody>
            <a:bodyPr/>
            <a:p>
              <a:endParaRPr lang="zh-CN" altLang="en-US"/>
            </a:p>
          </p:txBody>
        </p:sp>
        <p:sp>
          <p:nvSpPr>
            <p:cNvPr id="62" name="Freeform 12"/>
            <p:cNvSpPr>
              <a:spLocks noChangeArrowheads="1"/>
            </p:cNvSpPr>
            <p:nvPr/>
          </p:nvSpPr>
          <p:spPr bwMode="auto">
            <a:xfrm>
              <a:off x="292100" y="92075"/>
              <a:ext cx="138113" cy="14288"/>
            </a:xfrm>
            <a:custGeom>
              <a:avLst/>
              <a:gdLst>
                <a:gd name="T0" fmla="*/ 7673 w 36"/>
                <a:gd name="T1" fmla="*/ 14288 h 4"/>
                <a:gd name="T2" fmla="*/ 130440 w 36"/>
                <a:gd name="T3" fmla="*/ 14288 h 4"/>
                <a:gd name="T4" fmla="*/ 138113 w 36"/>
                <a:gd name="T5" fmla="*/ 7144 h 4"/>
                <a:gd name="T6" fmla="*/ 130440 w 36"/>
                <a:gd name="T7" fmla="*/ 0 h 4"/>
                <a:gd name="T8" fmla="*/ 7673 w 36"/>
                <a:gd name="T9" fmla="*/ 0 h 4"/>
                <a:gd name="T10" fmla="*/ 0 w 36"/>
                <a:gd name="T11" fmla="*/ 7144 h 4"/>
                <a:gd name="T12" fmla="*/ 7673 w 36"/>
                <a:gd name="T13" fmla="*/ 14288 h 4"/>
                <a:gd name="T14" fmla="*/ 0 60000 65536"/>
                <a:gd name="T15" fmla="*/ 0 60000 65536"/>
                <a:gd name="T16" fmla="*/ 0 60000 65536"/>
                <a:gd name="T17" fmla="*/ 0 60000 65536"/>
                <a:gd name="T18" fmla="*/ 0 60000 65536"/>
                <a:gd name="T19" fmla="*/ 0 60000 65536"/>
                <a:gd name="T20" fmla="*/ 0 60000 65536"/>
                <a:gd name="T21" fmla="*/ 0 w 36"/>
                <a:gd name="T22" fmla="*/ 0 h 4"/>
                <a:gd name="T23" fmla="*/ 36 w 36"/>
                <a:gd name="T24" fmla="*/ 4 h 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6" h="4">
                  <a:moveTo>
                    <a:pt x="2" y="4"/>
                  </a:moveTo>
                  <a:cubicBezTo>
                    <a:pt x="34" y="4"/>
                    <a:pt x="34" y="4"/>
                    <a:pt x="34" y="4"/>
                  </a:cubicBezTo>
                  <a:cubicBezTo>
                    <a:pt x="35" y="4"/>
                    <a:pt x="36" y="3"/>
                    <a:pt x="36" y="2"/>
                  </a:cubicBezTo>
                  <a:cubicBezTo>
                    <a:pt x="36" y="1"/>
                    <a:pt x="35" y="0"/>
                    <a:pt x="34" y="0"/>
                  </a:cubicBezTo>
                  <a:cubicBezTo>
                    <a:pt x="2" y="0"/>
                    <a:pt x="2" y="0"/>
                    <a:pt x="2" y="0"/>
                  </a:cubicBezTo>
                  <a:cubicBezTo>
                    <a:pt x="1" y="0"/>
                    <a:pt x="0" y="1"/>
                    <a:pt x="0" y="2"/>
                  </a:cubicBezTo>
                  <a:cubicBezTo>
                    <a:pt x="0" y="3"/>
                    <a:pt x="1" y="4"/>
                    <a:pt x="2" y="4"/>
                  </a:cubicBezTo>
                  <a:close/>
                </a:path>
              </a:pathLst>
            </a:custGeom>
            <a:grpFill/>
            <a:ln>
              <a:noFill/>
            </a:ln>
            <a:extLst>
              <a:ext uri="{91240B29-F687-4F45-9708-019B960494DF}">
                <a14:hiddenLine xmlns:a14="http://schemas.microsoft.com/office/drawing/2010/main" w="9525">
                  <a:solidFill>
                    <a:srgbClr val="000000"/>
                  </a:solidFill>
                  <a:bevel/>
                </a14:hiddenLine>
              </a:ext>
            </a:extLst>
          </p:spPr>
          <p:txBody>
            <a:bodyPr/>
            <a:p>
              <a:endParaRPr lang="zh-CN" altLang="en-US"/>
            </a:p>
          </p:txBody>
        </p:sp>
        <p:sp>
          <p:nvSpPr>
            <p:cNvPr id="63" name="Freeform 13"/>
            <p:cNvSpPr>
              <a:spLocks noChangeArrowheads="1"/>
            </p:cNvSpPr>
            <p:nvPr/>
          </p:nvSpPr>
          <p:spPr bwMode="auto">
            <a:xfrm>
              <a:off x="122238" y="414337"/>
              <a:ext cx="138113" cy="14288"/>
            </a:xfrm>
            <a:custGeom>
              <a:avLst/>
              <a:gdLst>
                <a:gd name="T0" fmla="*/ 130440 w 36"/>
                <a:gd name="T1" fmla="*/ 0 h 4"/>
                <a:gd name="T2" fmla="*/ 7673 w 36"/>
                <a:gd name="T3" fmla="*/ 0 h 4"/>
                <a:gd name="T4" fmla="*/ 0 w 36"/>
                <a:gd name="T5" fmla="*/ 7144 h 4"/>
                <a:gd name="T6" fmla="*/ 7673 w 36"/>
                <a:gd name="T7" fmla="*/ 14288 h 4"/>
                <a:gd name="T8" fmla="*/ 130440 w 36"/>
                <a:gd name="T9" fmla="*/ 14288 h 4"/>
                <a:gd name="T10" fmla="*/ 138113 w 36"/>
                <a:gd name="T11" fmla="*/ 7144 h 4"/>
                <a:gd name="T12" fmla="*/ 130440 w 36"/>
                <a:gd name="T13" fmla="*/ 0 h 4"/>
                <a:gd name="T14" fmla="*/ 0 60000 65536"/>
                <a:gd name="T15" fmla="*/ 0 60000 65536"/>
                <a:gd name="T16" fmla="*/ 0 60000 65536"/>
                <a:gd name="T17" fmla="*/ 0 60000 65536"/>
                <a:gd name="T18" fmla="*/ 0 60000 65536"/>
                <a:gd name="T19" fmla="*/ 0 60000 65536"/>
                <a:gd name="T20" fmla="*/ 0 60000 65536"/>
                <a:gd name="T21" fmla="*/ 0 w 36"/>
                <a:gd name="T22" fmla="*/ 0 h 4"/>
                <a:gd name="T23" fmla="*/ 36 w 36"/>
                <a:gd name="T24" fmla="*/ 4 h 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6" h="4">
                  <a:moveTo>
                    <a:pt x="34" y="0"/>
                  </a:moveTo>
                  <a:cubicBezTo>
                    <a:pt x="2" y="0"/>
                    <a:pt x="2" y="0"/>
                    <a:pt x="2" y="0"/>
                  </a:cubicBezTo>
                  <a:cubicBezTo>
                    <a:pt x="1" y="0"/>
                    <a:pt x="0" y="1"/>
                    <a:pt x="0" y="2"/>
                  </a:cubicBezTo>
                  <a:cubicBezTo>
                    <a:pt x="0" y="3"/>
                    <a:pt x="1" y="4"/>
                    <a:pt x="2" y="4"/>
                  </a:cubicBezTo>
                  <a:cubicBezTo>
                    <a:pt x="34" y="4"/>
                    <a:pt x="34" y="4"/>
                    <a:pt x="34" y="4"/>
                  </a:cubicBezTo>
                  <a:cubicBezTo>
                    <a:pt x="35" y="4"/>
                    <a:pt x="36" y="3"/>
                    <a:pt x="36" y="2"/>
                  </a:cubicBezTo>
                  <a:cubicBezTo>
                    <a:pt x="36" y="1"/>
                    <a:pt x="35" y="0"/>
                    <a:pt x="34" y="0"/>
                  </a:cubicBezTo>
                  <a:close/>
                </a:path>
              </a:pathLst>
            </a:custGeom>
            <a:grpFill/>
            <a:ln>
              <a:noFill/>
            </a:ln>
            <a:extLst>
              <a:ext uri="{91240B29-F687-4F45-9708-019B960494DF}">
                <a14:hiddenLine xmlns:a14="http://schemas.microsoft.com/office/drawing/2010/main" w="9525">
                  <a:solidFill>
                    <a:srgbClr val="000000"/>
                  </a:solidFill>
                  <a:bevel/>
                </a14:hiddenLine>
              </a:ext>
            </a:extLst>
          </p:spPr>
          <p:txBody>
            <a:bodyPr/>
            <a:p>
              <a:endParaRPr lang="zh-CN" altLang="en-US"/>
            </a:p>
          </p:txBody>
        </p:sp>
        <p:sp>
          <p:nvSpPr>
            <p:cNvPr id="64" name="Freeform 14"/>
            <p:cNvSpPr>
              <a:spLocks noChangeArrowheads="1"/>
            </p:cNvSpPr>
            <p:nvPr/>
          </p:nvSpPr>
          <p:spPr bwMode="auto">
            <a:xfrm>
              <a:off x="122238" y="368300"/>
              <a:ext cx="138113" cy="14288"/>
            </a:xfrm>
            <a:custGeom>
              <a:avLst/>
              <a:gdLst>
                <a:gd name="T0" fmla="*/ 130440 w 36"/>
                <a:gd name="T1" fmla="*/ 0 h 4"/>
                <a:gd name="T2" fmla="*/ 7673 w 36"/>
                <a:gd name="T3" fmla="*/ 0 h 4"/>
                <a:gd name="T4" fmla="*/ 0 w 36"/>
                <a:gd name="T5" fmla="*/ 7144 h 4"/>
                <a:gd name="T6" fmla="*/ 7673 w 36"/>
                <a:gd name="T7" fmla="*/ 14288 h 4"/>
                <a:gd name="T8" fmla="*/ 130440 w 36"/>
                <a:gd name="T9" fmla="*/ 14288 h 4"/>
                <a:gd name="T10" fmla="*/ 138113 w 36"/>
                <a:gd name="T11" fmla="*/ 7144 h 4"/>
                <a:gd name="T12" fmla="*/ 130440 w 36"/>
                <a:gd name="T13" fmla="*/ 0 h 4"/>
                <a:gd name="T14" fmla="*/ 0 60000 65536"/>
                <a:gd name="T15" fmla="*/ 0 60000 65536"/>
                <a:gd name="T16" fmla="*/ 0 60000 65536"/>
                <a:gd name="T17" fmla="*/ 0 60000 65536"/>
                <a:gd name="T18" fmla="*/ 0 60000 65536"/>
                <a:gd name="T19" fmla="*/ 0 60000 65536"/>
                <a:gd name="T20" fmla="*/ 0 60000 65536"/>
                <a:gd name="T21" fmla="*/ 0 w 36"/>
                <a:gd name="T22" fmla="*/ 0 h 4"/>
                <a:gd name="T23" fmla="*/ 36 w 36"/>
                <a:gd name="T24" fmla="*/ 4 h 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6" h="4">
                  <a:moveTo>
                    <a:pt x="34" y="0"/>
                  </a:moveTo>
                  <a:cubicBezTo>
                    <a:pt x="2" y="0"/>
                    <a:pt x="2" y="0"/>
                    <a:pt x="2" y="0"/>
                  </a:cubicBezTo>
                  <a:cubicBezTo>
                    <a:pt x="1" y="0"/>
                    <a:pt x="0" y="1"/>
                    <a:pt x="0" y="2"/>
                  </a:cubicBezTo>
                  <a:cubicBezTo>
                    <a:pt x="0" y="3"/>
                    <a:pt x="1" y="4"/>
                    <a:pt x="2" y="4"/>
                  </a:cubicBezTo>
                  <a:cubicBezTo>
                    <a:pt x="34" y="4"/>
                    <a:pt x="34" y="4"/>
                    <a:pt x="34" y="4"/>
                  </a:cubicBezTo>
                  <a:cubicBezTo>
                    <a:pt x="35" y="4"/>
                    <a:pt x="36" y="3"/>
                    <a:pt x="36" y="2"/>
                  </a:cubicBezTo>
                  <a:cubicBezTo>
                    <a:pt x="36" y="1"/>
                    <a:pt x="35" y="0"/>
                    <a:pt x="34" y="0"/>
                  </a:cubicBezTo>
                  <a:close/>
                </a:path>
              </a:pathLst>
            </a:custGeom>
            <a:grpFill/>
            <a:ln>
              <a:noFill/>
            </a:ln>
            <a:extLst>
              <a:ext uri="{91240B29-F687-4F45-9708-019B960494DF}">
                <a14:hiddenLine xmlns:a14="http://schemas.microsoft.com/office/drawing/2010/main" w="9525">
                  <a:solidFill>
                    <a:srgbClr val="000000"/>
                  </a:solidFill>
                  <a:bevel/>
                </a14:hiddenLine>
              </a:ext>
            </a:extLst>
          </p:spPr>
          <p:txBody>
            <a:bodyPr/>
            <a:p>
              <a:endParaRPr lang="zh-CN" altLang="en-US"/>
            </a:p>
          </p:txBody>
        </p:sp>
        <p:sp>
          <p:nvSpPr>
            <p:cNvPr id="65" name="Freeform 15"/>
            <p:cNvSpPr>
              <a:spLocks noChangeArrowheads="1"/>
            </p:cNvSpPr>
            <p:nvPr/>
          </p:nvSpPr>
          <p:spPr bwMode="auto">
            <a:xfrm>
              <a:off x="122238" y="322262"/>
              <a:ext cx="138113" cy="14288"/>
            </a:xfrm>
            <a:custGeom>
              <a:avLst/>
              <a:gdLst>
                <a:gd name="T0" fmla="*/ 130440 w 36"/>
                <a:gd name="T1" fmla="*/ 0 h 4"/>
                <a:gd name="T2" fmla="*/ 7673 w 36"/>
                <a:gd name="T3" fmla="*/ 0 h 4"/>
                <a:gd name="T4" fmla="*/ 0 w 36"/>
                <a:gd name="T5" fmla="*/ 7144 h 4"/>
                <a:gd name="T6" fmla="*/ 7673 w 36"/>
                <a:gd name="T7" fmla="*/ 14288 h 4"/>
                <a:gd name="T8" fmla="*/ 130440 w 36"/>
                <a:gd name="T9" fmla="*/ 14288 h 4"/>
                <a:gd name="T10" fmla="*/ 138113 w 36"/>
                <a:gd name="T11" fmla="*/ 7144 h 4"/>
                <a:gd name="T12" fmla="*/ 130440 w 36"/>
                <a:gd name="T13" fmla="*/ 0 h 4"/>
                <a:gd name="T14" fmla="*/ 0 60000 65536"/>
                <a:gd name="T15" fmla="*/ 0 60000 65536"/>
                <a:gd name="T16" fmla="*/ 0 60000 65536"/>
                <a:gd name="T17" fmla="*/ 0 60000 65536"/>
                <a:gd name="T18" fmla="*/ 0 60000 65536"/>
                <a:gd name="T19" fmla="*/ 0 60000 65536"/>
                <a:gd name="T20" fmla="*/ 0 60000 65536"/>
                <a:gd name="T21" fmla="*/ 0 w 36"/>
                <a:gd name="T22" fmla="*/ 0 h 4"/>
                <a:gd name="T23" fmla="*/ 36 w 36"/>
                <a:gd name="T24" fmla="*/ 4 h 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6" h="4">
                  <a:moveTo>
                    <a:pt x="34" y="0"/>
                  </a:moveTo>
                  <a:cubicBezTo>
                    <a:pt x="2" y="0"/>
                    <a:pt x="2" y="0"/>
                    <a:pt x="2" y="0"/>
                  </a:cubicBezTo>
                  <a:cubicBezTo>
                    <a:pt x="1" y="0"/>
                    <a:pt x="0" y="1"/>
                    <a:pt x="0" y="2"/>
                  </a:cubicBezTo>
                  <a:cubicBezTo>
                    <a:pt x="0" y="3"/>
                    <a:pt x="1" y="4"/>
                    <a:pt x="2" y="4"/>
                  </a:cubicBezTo>
                  <a:cubicBezTo>
                    <a:pt x="34" y="4"/>
                    <a:pt x="34" y="4"/>
                    <a:pt x="34" y="4"/>
                  </a:cubicBezTo>
                  <a:cubicBezTo>
                    <a:pt x="35" y="4"/>
                    <a:pt x="36" y="3"/>
                    <a:pt x="36" y="2"/>
                  </a:cubicBezTo>
                  <a:cubicBezTo>
                    <a:pt x="36" y="1"/>
                    <a:pt x="35" y="0"/>
                    <a:pt x="34" y="0"/>
                  </a:cubicBezTo>
                  <a:close/>
                </a:path>
              </a:pathLst>
            </a:custGeom>
            <a:grpFill/>
            <a:ln>
              <a:noFill/>
            </a:ln>
            <a:extLst>
              <a:ext uri="{91240B29-F687-4F45-9708-019B960494DF}">
                <a14:hiddenLine xmlns:a14="http://schemas.microsoft.com/office/drawing/2010/main" w="9525">
                  <a:solidFill>
                    <a:srgbClr val="000000"/>
                  </a:solidFill>
                  <a:bevel/>
                </a14:hiddenLine>
              </a:ext>
            </a:extLst>
          </p:spPr>
          <p:txBody>
            <a:bodyPr/>
            <a:p>
              <a:endParaRPr lang="zh-CN" altLang="en-US"/>
            </a:p>
          </p:txBody>
        </p:sp>
        <p:sp>
          <p:nvSpPr>
            <p:cNvPr id="66" name="Freeform 16"/>
            <p:cNvSpPr>
              <a:spLocks noChangeArrowheads="1"/>
            </p:cNvSpPr>
            <p:nvPr/>
          </p:nvSpPr>
          <p:spPr bwMode="auto">
            <a:xfrm>
              <a:off x="292100" y="414337"/>
              <a:ext cx="138113" cy="14288"/>
            </a:xfrm>
            <a:custGeom>
              <a:avLst/>
              <a:gdLst>
                <a:gd name="T0" fmla="*/ 130440 w 36"/>
                <a:gd name="T1" fmla="*/ 0 h 4"/>
                <a:gd name="T2" fmla="*/ 7673 w 36"/>
                <a:gd name="T3" fmla="*/ 0 h 4"/>
                <a:gd name="T4" fmla="*/ 0 w 36"/>
                <a:gd name="T5" fmla="*/ 7144 h 4"/>
                <a:gd name="T6" fmla="*/ 7673 w 36"/>
                <a:gd name="T7" fmla="*/ 14288 h 4"/>
                <a:gd name="T8" fmla="*/ 130440 w 36"/>
                <a:gd name="T9" fmla="*/ 14288 h 4"/>
                <a:gd name="T10" fmla="*/ 138113 w 36"/>
                <a:gd name="T11" fmla="*/ 7144 h 4"/>
                <a:gd name="T12" fmla="*/ 130440 w 36"/>
                <a:gd name="T13" fmla="*/ 0 h 4"/>
                <a:gd name="T14" fmla="*/ 0 60000 65536"/>
                <a:gd name="T15" fmla="*/ 0 60000 65536"/>
                <a:gd name="T16" fmla="*/ 0 60000 65536"/>
                <a:gd name="T17" fmla="*/ 0 60000 65536"/>
                <a:gd name="T18" fmla="*/ 0 60000 65536"/>
                <a:gd name="T19" fmla="*/ 0 60000 65536"/>
                <a:gd name="T20" fmla="*/ 0 60000 65536"/>
                <a:gd name="T21" fmla="*/ 0 w 36"/>
                <a:gd name="T22" fmla="*/ 0 h 4"/>
                <a:gd name="T23" fmla="*/ 36 w 36"/>
                <a:gd name="T24" fmla="*/ 4 h 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6" h="4">
                  <a:moveTo>
                    <a:pt x="34" y="0"/>
                  </a:moveTo>
                  <a:cubicBezTo>
                    <a:pt x="2" y="0"/>
                    <a:pt x="2" y="0"/>
                    <a:pt x="2" y="0"/>
                  </a:cubicBezTo>
                  <a:cubicBezTo>
                    <a:pt x="1" y="0"/>
                    <a:pt x="0" y="1"/>
                    <a:pt x="0" y="2"/>
                  </a:cubicBezTo>
                  <a:cubicBezTo>
                    <a:pt x="0" y="3"/>
                    <a:pt x="1" y="4"/>
                    <a:pt x="2" y="4"/>
                  </a:cubicBezTo>
                  <a:cubicBezTo>
                    <a:pt x="34" y="4"/>
                    <a:pt x="34" y="4"/>
                    <a:pt x="34" y="4"/>
                  </a:cubicBezTo>
                  <a:cubicBezTo>
                    <a:pt x="35" y="4"/>
                    <a:pt x="36" y="3"/>
                    <a:pt x="36" y="2"/>
                  </a:cubicBezTo>
                  <a:cubicBezTo>
                    <a:pt x="36" y="1"/>
                    <a:pt x="35" y="0"/>
                    <a:pt x="34" y="0"/>
                  </a:cubicBezTo>
                  <a:close/>
                </a:path>
              </a:pathLst>
            </a:custGeom>
            <a:grpFill/>
            <a:ln>
              <a:noFill/>
            </a:ln>
            <a:extLst>
              <a:ext uri="{91240B29-F687-4F45-9708-019B960494DF}">
                <a14:hiddenLine xmlns:a14="http://schemas.microsoft.com/office/drawing/2010/main" w="9525">
                  <a:solidFill>
                    <a:srgbClr val="000000"/>
                  </a:solidFill>
                  <a:bevel/>
                </a14:hiddenLine>
              </a:ext>
            </a:extLst>
          </p:spPr>
          <p:txBody>
            <a:bodyPr/>
            <a:p>
              <a:endParaRPr lang="zh-CN" altLang="en-US"/>
            </a:p>
          </p:txBody>
        </p:sp>
        <p:sp>
          <p:nvSpPr>
            <p:cNvPr id="67" name="Freeform 17"/>
            <p:cNvSpPr>
              <a:spLocks noChangeArrowheads="1"/>
            </p:cNvSpPr>
            <p:nvPr/>
          </p:nvSpPr>
          <p:spPr bwMode="auto">
            <a:xfrm>
              <a:off x="292100" y="368300"/>
              <a:ext cx="138113" cy="14288"/>
            </a:xfrm>
            <a:custGeom>
              <a:avLst/>
              <a:gdLst>
                <a:gd name="T0" fmla="*/ 130440 w 36"/>
                <a:gd name="T1" fmla="*/ 0 h 4"/>
                <a:gd name="T2" fmla="*/ 7673 w 36"/>
                <a:gd name="T3" fmla="*/ 0 h 4"/>
                <a:gd name="T4" fmla="*/ 0 w 36"/>
                <a:gd name="T5" fmla="*/ 7144 h 4"/>
                <a:gd name="T6" fmla="*/ 7673 w 36"/>
                <a:gd name="T7" fmla="*/ 14288 h 4"/>
                <a:gd name="T8" fmla="*/ 130440 w 36"/>
                <a:gd name="T9" fmla="*/ 14288 h 4"/>
                <a:gd name="T10" fmla="*/ 138113 w 36"/>
                <a:gd name="T11" fmla="*/ 7144 h 4"/>
                <a:gd name="T12" fmla="*/ 130440 w 36"/>
                <a:gd name="T13" fmla="*/ 0 h 4"/>
                <a:gd name="T14" fmla="*/ 0 60000 65536"/>
                <a:gd name="T15" fmla="*/ 0 60000 65536"/>
                <a:gd name="T16" fmla="*/ 0 60000 65536"/>
                <a:gd name="T17" fmla="*/ 0 60000 65536"/>
                <a:gd name="T18" fmla="*/ 0 60000 65536"/>
                <a:gd name="T19" fmla="*/ 0 60000 65536"/>
                <a:gd name="T20" fmla="*/ 0 60000 65536"/>
                <a:gd name="T21" fmla="*/ 0 w 36"/>
                <a:gd name="T22" fmla="*/ 0 h 4"/>
                <a:gd name="T23" fmla="*/ 36 w 36"/>
                <a:gd name="T24" fmla="*/ 4 h 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6" h="4">
                  <a:moveTo>
                    <a:pt x="34" y="0"/>
                  </a:moveTo>
                  <a:cubicBezTo>
                    <a:pt x="2" y="0"/>
                    <a:pt x="2" y="0"/>
                    <a:pt x="2" y="0"/>
                  </a:cubicBezTo>
                  <a:cubicBezTo>
                    <a:pt x="1" y="0"/>
                    <a:pt x="0" y="1"/>
                    <a:pt x="0" y="2"/>
                  </a:cubicBezTo>
                  <a:cubicBezTo>
                    <a:pt x="0" y="3"/>
                    <a:pt x="1" y="4"/>
                    <a:pt x="2" y="4"/>
                  </a:cubicBezTo>
                  <a:cubicBezTo>
                    <a:pt x="34" y="4"/>
                    <a:pt x="34" y="4"/>
                    <a:pt x="34" y="4"/>
                  </a:cubicBezTo>
                  <a:cubicBezTo>
                    <a:pt x="35" y="4"/>
                    <a:pt x="36" y="3"/>
                    <a:pt x="36" y="2"/>
                  </a:cubicBezTo>
                  <a:cubicBezTo>
                    <a:pt x="36" y="1"/>
                    <a:pt x="35" y="0"/>
                    <a:pt x="34" y="0"/>
                  </a:cubicBezTo>
                  <a:close/>
                </a:path>
              </a:pathLst>
            </a:custGeom>
            <a:grpFill/>
            <a:ln>
              <a:noFill/>
            </a:ln>
            <a:extLst>
              <a:ext uri="{91240B29-F687-4F45-9708-019B960494DF}">
                <a14:hiddenLine xmlns:a14="http://schemas.microsoft.com/office/drawing/2010/main" w="9525">
                  <a:solidFill>
                    <a:srgbClr val="000000"/>
                  </a:solidFill>
                  <a:bevel/>
                </a14:hiddenLine>
              </a:ext>
            </a:extLst>
          </p:spPr>
          <p:txBody>
            <a:bodyPr/>
            <a:p>
              <a:endParaRPr lang="zh-CN" altLang="en-US"/>
            </a:p>
          </p:txBody>
        </p:sp>
        <p:sp>
          <p:nvSpPr>
            <p:cNvPr id="68" name="Freeform 18"/>
            <p:cNvSpPr>
              <a:spLocks noChangeArrowheads="1"/>
            </p:cNvSpPr>
            <p:nvPr/>
          </p:nvSpPr>
          <p:spPr bwMode="auto">
            <a:xfrm>
              <a:off x="292100" y="322262"/>
              <a:ext cx="138113" cy="14288"/>
            </a:xfrm>
            <a:custGeom>
              <a:avLst/>
              <a:gdLst>
                <a:gd name="T0" fmla="*/ 130440 w 36"/>
                <a:gd name="T1" fmla="*/ 0 h 4"/>
                <a:gd name="T2" fmla="*/ 7673 w 36"/>
                <a:gd name="T3" fmla="*/ 0 h 4"/>
                <a:gd name="T4" fmla="*/ 0 w 36"/>
                <a:gd name="T5" fmla="*/ 7144 h 4"/>
                <a:gd name="T6" fmla="*/ 7673 w 36"/>
                <a:gd name="T7" fmla="*/ 14288 h 4"/>
                <a:gd name="T8" fmla="*/ 130440 w 36"/>
                <a:gd name="T9" fmla="*/ 14288 h 4"/>
                <a:gd name="T10" fmla="*/ 138113 w 36"/>
                <a:gd name="T11" fmla="*/ 7144 h 4"/>
                <a:gd name="T12" fmla="*/ 130440 w 36"/>
                <a:gd name="T13" fmla="*/ 0 h 4"/>
                <a:gd name="T14" fmla="*/ 0 60000 65536"/>
                <a:gd name="T15" fmla="*/ 0 60000 65536"/>
                <a:gd name="T16" fmla="*/ 0 60000 65536"/>
                <a:gd name="T17" fmla="*/ 0 60000 65536"/>
                <a:gd name="T18" fmla="*/ 0 60000 65536"/>
                <a:gd name="T19" fmla="*/ 0 60000 65536"/>
                <a:gd name="T20" fmla="*/ 0 60000 65536"/>
                <a:gd name="T21" fmla="*/ 0 w 36"/>
                <a:gd name="T22" fmla="*/ 0 h 4"/>
                <a:gd name="T23" fmla="*/ 36 w 36"/>
                <a:gd name="T24" fmla="*/ 4 h 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6" h="4">
                  <a:moveTo>
                    <a:pt x="34" y="0"/>
                  </a:moveTo>
                  <a:cubicBezTo>
                    <a:pt x="2" y="0"/>
                    <a:pt x="2" y="0"/>
                    <a:pt x="2" y="0"/>
                  </a:cubicBezTo>
                  <a:cubicBezTo>
                    <a:pt x="1" y="0"/>
                    <a:pt x="0" y="1"/>
                    <a:pt x="0" y="2"/>
                  </a:cubicBezTo>
                  <a:cubicBezTo>
                    <a:pt x="0" y="3"/>
                    <a:pt x="1" y="4"/>
                    <a:pt x="2" y="4"/>
                  </a:cubicBezTo>
                  <a:cubicBezTo>
                    <a:pt x="34" y="4"/>
                    <a:pt x="34" y="4"/>
                    <a:pt x="34" y="4"/>
                  </a:cubicBezTo>
                  <a:cubicBezTo>
                    <a:pt x="35" y="4"/>
                    <a:pt x="36" y="3"/>
                    <a:pt x="36" y="2"/>
                  </a:cubicBezTo>
                  <a:cubicBezTo>
                    <a:pt x="36" y="1"/>
                    <a:pt x="35" y="0"/>
                    <a:pt x="34" y="0"/>
                  </a:cubicBezTo>
                  <a:close/>
                </a:path>
              </a:pathLst>
            </a:custGeom>
            <a:grpFill/>
            <a:ln>
              <a:noFill/>
            </a:ln>
            <a:extLst>
              <a:ext uri="{91240B29-F687-4F45-9708-019B960494DF}">
                <a14:hiddenLine xmlns:a14="http://schemas.microsoft.com/office/drawing/2010/main" w="9525">
                  <a:solidFill>
                    <a:srgbClr val="000000"/>
                  </a:solidFill>
                  <a:bevel/>
                </a14:hiddenLine>
              </a:ext>
            </a:extLst>
          </p:spPr>
          <p:txBody>
            <a:bodyPr/>
            <a:p>
              <a:endParaRPr lang="zh-CN" altLang="en-US"/>
            </a:p>
          </p:txBody>
        </p:sp>
        <p:sp>
          <p:nvSpPr>
            <p:cNvPr id="69" name="Freeform 19"/>
            <p:cNvSpPr>
              <a:spLocks noChangeArrowheads="1"/>
            </p:cNvSpPr>
            <p:nvPr/>
          </p:nvSpPr>
          <p:spPr bwMode="auto">
            <a:xfrm>
              <a:off x="122238" y="230187"/>
              <a:ext cx="307975" cy="14288"/>
            </a:xfrm>
            <a:custGeom>
              <a:avLst/>
              <a:gdLst>
                <a:gd name="T0" fmla="*/ 300276 w 80"/>
                <a:gd name="T1" fmla="*/ 0 h 4"/>
                <a:gd name="T2" fmla="*/ 7699 w 80"/>
                <a:gd name="T3" fmla="*/ 0 h 4"/>
                <a:gd name="T4" fmla="*/ 0 w 80"/>
                <a:gd name="T5" fmla="*/ 7144 h 4"/>
                <a:gd name="T6" fmla="*/ 7699 w 80"/>
                <a:gd name="T7" fmla="*/ 14288 h 4"/>
                <a:gd name="T8" fmla="*/ 300276 w 80"/>
                <a:gd name="T9" fmla="*/ 14288 h 4"/>
                <a:gd name="T10" fmla="*/ 307975 w 80"/>
                <a:gd name="T11" fmla="*/ 7144 h 4"/>
                <a:gd name="T12" fmla="*/ 300276 w 80"/>
                <a:gd name="T13" fmla="*/ 0 h 4"/>
                <a:gd name="T14" fmla="*/ 0 60000 65536"/>
                <a:gd name="T15" fmla="*/ 0 60000 65536"/>
                <a:gd name="T16" fmla="*/ 0 60000 65536"/>
                <a:gd name="T17" fmla="*/ 0 60000 65536"/>
                <a:gd name="T18" fmla="*/ 0 60000 65536"/>
                <a:gd name="T19" fmla="*/ 0 60000 65536"/>
                <a:gd name="T20" fmla="*/ 0 60000 65536"/>
                <a:gd name="T21" fmla="*/ 0 w 80"/>
                <a:gd name="T22" fmla="*/ 0 h 4"/>
                <a:gd name="T23" fmla="*/ 80 w 80"/>
                <a:gd name="T24" fmla="*/ 4 h 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0" h="4">
                  <a:moveTo>
                    <a:pt x="78" y="0"/>
                  </a:moveTo>
                  <a:cubicBezTo>
                    <a:pt x="2" y="0"/>
                    <a:pt x="2" y="0"/>
                    <a:pt x="2" y="0"/>
                  </a:cubicBezTo>
                  <a:cubicBezTo>
                    <a:pt x="1" y="0"/>
                    <a:pt x="0" y="1"/>
                    <a:pt x="0" y="2"/>
                  </a:cubicBezTo>
                  <a:cubicBezTo>
                    <a:pt x="0" y="3"/>
                    <a:pt x="1" y="4"/>
                    <a:pt x="2" y="4"/>
                  </a:cubicBezTo>
                  <a:cubicBezTo>
                    <a:pt x="78" y="4"/>
                    <a:pt x="78" y="4"/>
                    <a:pt x="78" y="4"/>
                  </a:cubicBezTo>
                  <a:cubicBezTo>
                    <a:pt x="79" y="4"/>
                    <a:pt x="80" y="3"/>
                    <a:pt x="80" y="2"/>
                  </a:cubicBezTo>
                  <a:cubicBezTo>
                    <a:pt x="80" y="1"/>
                    <a:pt x="79" y="0"/>
                    <a:pt x="78" y="0"/>
                  </a:cubicBezTo>
                  <a:close/>
                </a:path>
              </a:pathLst>
            </a:custGeom>
            <a:grpFill/>
            <a:ln>
              <a:noFill/>
            </a:ln>
            <a:extLst>
              <a:ext uri="{91240B29-F687-4F45-9708-019B960494DF}">
                <a14:hiddenLine xmlns:a14="http://schemas.microsoft.com/office/drawing/2010/main" w="9525">
                  <a:solidFill>
                    <a:srgbClr val="000000"/>
                  </a:solidFill>
                  <a:bevel/>
                </a14:hiddenLine>
              </a:ext>
            </a:extLst>
          </p:spPr>
          <p:txBody>
            <a:bodyPr/>
            <a:p>
              <a:endParaRPr lang="zh-CN" altLang="en-US"/>
            </a:p>
          </p:txBody>
        </p:sp>
        <p:sp>
          <p:nvSpPr>
            <p:cNvPr id="70" name="Freeform 20"/>
            <p:cNvSpPr>
              <a:spLocks noChangeArrowheads="1"/>
            </p:cNvSpPr>
            <p:nvPr/>
          </p:nvSpPr>
          <p:spPr bwMode="auto">
            <a:xfrm>
              <a:off x="122238" y="276225"/>
              <a:ext cx="307975" cy="14288"/>
            </a:xfrm>
            <a:custGeom>
              <a:avLst/>
              <a:gdLst>
                <a:gd name="T0" fmla="*/ 300276 w 80"/>
                <a:gd name="T1" fmla="*/ 0 h 4"/>
                <a:gd name="T2" fmla="*/ 7699 w 80"/>
                <a:gd name="T3" fmla="*/ 0 h 4"/>
                <a:gd name="T4" fmla="*/ 0 w 80"/>
                <a:gd name="T5" fmla="*/ 7144 h 4"/>
                <a:gd name="T6" fmla="*/ 7699 w 80"/>
                <a:gd name="T7" fmla="*/ 14288 h 4"/>
                <a:gd name="T8" fmla="*/ 300276 w 80"/>
                <a:gd name="T9" fmla="*/ 14288 h 4"/>
                <a:gd name="T10" fmla="*/ 307975 w 80"/>
                <a:gd name="T11" fmla="*/ 7144 h 4"/>
                <a:gd name="T12" fmla="*/ 300276 w 80"/>
                <a:gd name="T13" fmla="*/ 0 h 4"/>
                <a:gd name="T14" fmla="*/ 0 60000 65536"/>
                <a:gd name="T15" fmla="*/ 0 60000 65536"/>
                <a:gd name="T16" fmla="*/ 0 60000 65536"/>
                <a:gd name="T17" fmla="*/ 0 60000 65536"/>
                <a:gd name="T18" fmla="*/ 0 60000 65536"/>
                <a:gd name="T19" fmla="*/ 0 60000 65536"/>
                <a:gd name="T20" fmla="*/ 0 60000 65536"/>
                <a:gd name="T21" fmla="*/ 0 w 80"/>
                <a:gd name="T22" fmla="*/ 0 h 4"/>
                <a:gd name="T23" fmla="*/ 80 w 80"/>
                <a:gd name="T24" fmla="*/ 4 h 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0" h="4">
                  <a:moveTo>
                    <a:pt x="78" y="0"/>
                  </a:moveTo>
                  <a:cubicBezTo>
                    <a:pt x="2" y="0"/>
                    <a:pt x="2" y="0"/>
                    <a:pt x="2" y="0"/>
                  </a:cubicBezTo>
                  <a:cubicBezTo>
                    <a:pt x="1" y="0"/>
                    <a:pt x="0" y="1"/>
                    <a:pt x="0" y="2"/>
                  </a:cubicBezTo>
                  <a:cubicBezTo>
                    <a:pt x="0" y="3"/>
                    <a:pt x="1" y="4"/>
                    <a:pt x="2" y="4"/>
                  </a:cubicBezTo>
                  <a:cubicBezTo>
                    <a:pt x="78" y="4"/>
                    <a:pt x="78" y="4"/>
                    <a:pt x="78" y="4"/>
                  </a:cubicBezTo>
                  <a:cubicBezTo>
                    <a:pt x="79" y="4"/>
                    <a:pt x="80" y="3"/>
                    <a:pt x="80" y="2"/>
                  </a:cubicBezTo>
                  <a:cubicBezTo>
                    <a:pt x="80" y="1"/>
                    <a:pt x="79" y="0"/>
                    <a:pt x="78" y="0"/>
                  </a:cubicBezTo>
                  <a:close/>
                </a:path>
              </a:pathLst>
            </a:custGeom>
            <a:grpFill/>
            <a:ln>
              <a:noFill/>
            </a:ln>
            <a:extLst>
              <a:ext uri="{91240B29-F687-4F45-9708-019B960494DF}">
                <a14:hiddenLine xmlns:a14="http://schemas.microsoft.com/office/drawing/2010/main" w="9525">
                  <a:solidFill>
                    <a:srgbClr val="000000"/>
                  </a:solidFill>
                  <a:bevel/>
                </a14:hiddenLine>
              </a:ext>
            </a:extLst>
          </p:spPr>
          <p:txBody>
            <a:bodyPr/>
            <a:p>
              <a:endParaRPr lang="zh-CN" altLang="en-US"/>
            </a:p>
          </p:txBody>
        </p:sp>
        <p:sp>
          <p:nvSpPr>
            <p:cNvPr id="71" name="Freeform 21"/>
            <p:cNvSpPr>
              <a:spLocks noEditPoints="1" noChangeArrowheads="1"/>
            </p:cNvSpPr>
            <p:nvPr/>
          </p:nvSpPr>
          <p:spPr bwMode="auto">
            <a:xfrm>
              <a:off x="122238" y="60325"/>
              <a:ext cx="138113" cy="138113"/>
            </a:xfrm>
            <a:custGeom>
              <a:avLst/>
              <a:gdLst>
                <a:gd name="T0" fmla="*/ 15346 w 36"/>
                <a:gd name="T1" fmla="*/ 138113 h 36"/>
                <a:gd name="T2" fmla="*/ 122767 w 36"/>
                <a:gd name="T3" fmla="*/ 138113 h 36"/>
                <a:gd name="T4" fmla="*/ 138113 w 36"/>
                <a:gd name="T5" fmla="*/ 122767 h 36"/>
                <a:gd name="T6" fmla="*/ 138113 w 36"/>
                <a:gd name="T7" fmla="*/ 15346 h 36"/>
                <a:gd name="T8" fmla="*/ 122767 w 36"/>
                <a:gd name="T9" fmla="*/ 0 h 36"/>
                <a:gd name="T10" fmla="*/ 15346 w 36"/>
                <a:gd name="T11" fmla="*/ 0 h 36"/>
                <a:gd name="T12" fmla="*/ 0 w 36"/>
                <a:gd name="T13" fmla="*/ 15346 h 36"/>
                <a:gd name="T14" fmla="*/ 0 w 36"/>
                <a:gd name="T15" fmla="*/ 122767 h 36"/>
                <a:gd name="T16" fmla="*/ 15346 w 36"/>
                <a:gd name="T17" fmla="*/ 138113 h 36"/>
                <a:gd name="T18" fmla="*/ 30692 w 36"/>
                <a:gd name="T19" fmla="*/ 30692 h 36"/>
                <a:gd name="T20" fmla="*/ 107421 w 36"/>
                <a:gd name="T21" fmla="*/ 30692 h 36"/>
                <a:gd name="T22" fmla="*/ 107421 w 36"/>
                <a:gd name="T23" fmla="*/ 107421 h 36"/>
                <a:gd name="T24" fmla="*/ 30692 w 36"/>
                <a:gd name="T25" fmla="*/ 107421 h 36"/>
                <a:gd name="T26" fmla="*/ 30692 w 36"/>
                <a:gd name="T27" fmla="*/ 30692 h 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6"/>
                <a:gd name="T43" fmla="*/ 0 h 36"/>
                <a:gd name="T44" fmla="*/ 36 w 36"/>
                <a:gd name="T45" fmla="*/ 36 h 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6" h="36">
                  <a:moveTo>
                    <a:pt x="4" y="36"/>
                  </a:moveTo>
                  <a:cubicBezTo>
                    <a:pt x="32" y="36"/>
                    <a:pt x="32" y="36"/>
                    <a:pt x="32" y="36"/>
                  </a:cubicBezTo>
                  <a:cubicBezTo>
                    <a:pt x="34" y="36"/>
                    <a:pt x="36" y="34"/>
                    <a:pt x="36" y="32"/>
                  </a:cubicBezTo>
                  <a:cubicBezTo>
                    <a:pt x="36" y="4"/>
                    <a:pt x="36" y="4"/>
                    <a:pt x="36" y="4"/>
                  </a:cubicBezTo>
                  <a:cubicBezTo>
                    <a:pt x="36" y="2"/>
                    <a:pt x="34" y="0"/>
                    <a:pt x="32" y="0"/>
                  </a:cubicBezTo>
                  <a:cubicBezTo>
                    <a:pt x="4" y="0"/>
                    <a:pt x="4" y="0"/>
                    <a:pt x="4" y="0"/>
                  </a:cubicBezTo>
                  <a:cubicBezTo>
                    <a:pt x="2" y="0"/>
                    <a:pt x="0" y="2"/>
                    <a:pt x="0" y="4"/>
                  </a:cubicBezTo>
                  <a:cubicBezTo>
                    <a:pt x="0" y="32"/>
                    <a:pt x="0" y="32"/>
                    <a:pt x="0" y="32"/>
                  </a:cubicBezTo>
                  <a:cubicBezTo>
                    <a:pt x="0" y="34"/>
                    <a:pt x="2" y="36"/>
                    <a:pt x="4" y="36"/>
                  </a:cubicBezTo>
                  <a:close/>
                  <a:moveTo>
                    <a:pt x="8" y="8"/>
                  </a:moveTo>
                  <a:cubicBezTo>
                    <a:pt x="28" y="8"/>
                    <a:pt x="28" y="8"/>
                    <a:pt x="28" y="8"/>
                  </a:cubicBezTo>
                  <a:cubicBezTo>
                    <a:pt x="28" y="28"/>
                    <a:pt x="28" y="28"/>
                    <a:pt x="28" y="28"/>
                  </a:cubicBezTo>
                  <a:cubicBezTo>
                    <a:pt x="8" y="28"/>
                    <a:pt x="8" y="28"/>
                    <a:pt x="8" y="28"/>
                  </a:cubicBezTo>
                  <a:lnTo>
                    <a:pt x="8" y="8"/>
                  </a:lnTo>
                  <a:close/>
                </a:path>
              </a:pathLst>
            </a:custGeom>
            <a:grpFill/>
            <a:ln>
              <a:noFill/>
            </a:ln>
            <a:extLst>
              <a:ext uri="{91240B29-F687-4F45-9708-019B960494DF}">
                <a14:hiddenLine xmlns:a14="http://schemas.microsoft.com/office/drawing/2010/main" w="9525">
                  <a:solidFill>
                    <a:srgbClr val="000000"/>
                  </a:solidFill>
                  <a:bevel/>
                </a14:hiddenLine>
              </a:ext>
            </a:extLst>
          </p:spPr>
          <p:txBody>
            <a:bodyPr/>
            <a:p>
              <a:endParaRPr lang="zh-CN" altLang="en-US"/>
            </a:p>
          </p:txBody>
        </p:sp>
      </p:grpSp>
    </p:spTree>
  </p:cSld>
  <p:clrMapOvr>
    <a:masterClrMapping/>
  </p:clrMapOvr>
  <p:transition spd="slow"/>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Box 35"/>
          <p:cNvSpPr txBox="1"/>
          <p:nvPr/>
        </p:nvSpPr>
        <p:spPr>
          <a:xfrm>
            <a:off x="784151" y="281211"/>
            <a:ext cx="1339577" cy="410845"/>
          </a:xfrm>
          <a:prstGeom prst="rect">
            <a:avLst/>
          </a:prstGeom>
          <a:noFill/>
          <a:effectLst/>
        </p:spPr>
        <p:txBody>
          <a:bodyPr wrap="square" lIns="72572" tIns="36286" rIns="72572" bIns="36286" rtlCol="0">
            <a:spAutoFit/>
          </a:bodyPr>
          <a:lstStyle/>
          <a:p>
            <a:pPr algn="ctr"/>
            <a:r>
              <a:rPr lang="en-US" altLang="zh-CN" sz="2200" dirty="0">
                <a:latin typeface="+mn-ea"/>
                <a:ea typeface="+mn-ea"/>
              </a:rPr>
              <a:t>UI</a:t>
            </a:r>
            <a:r>
              <a:rPr lang="zh-CN" altLang="en-US" sz="2200" dirty="0">
                <a:latin typeface="+mn-ea"/>
                <a:ea typeface="+mn-ea"/>
              </a:rPr>
              <a:t>展示</a:t>
            </a:r>
            <a:endParaRPr lang="zh-CN" altLang="en-US" sz="2200" dirty="0">
              <a:latin typeface="+mn-ea"/>
              <a:ea typeface="+mn-ea"/>
            </a:endParaRPr>
          </a:p>
        </p:txBody>
      </p:sp>
      <p:pic>
        <p:nvPicPr>
          <p:cNvPr id="2" name="图片 1"/>
          <p:cNvPicPr>
            <a:picLocks noChangeAspect="1"/>
          </p:cNvPicPr>
          <p:nvPr/>
        </p:nvPicPr>
        <p:blipFill>
          <a:blip r:embed="rId1"/>
          <a:stretch>
            <a:fillRect/>
          </a:stretch>
        </p:blipFill>
        <p:spPr>
          <a:xfrm>
            <a:off x="1115695" y="771525"/>
            <a:ext cx="6877050" cy="4039235"/>
          </a:xfrm>
          <a:prstGeom prst="rect">
            <a:avLst/>
          </a:prstGeom>
        </p:spPr>
      </p:pic>
    </p:spTree>
  </p:cSld>
  <p:clrMapOvr>
    <a:masterClrMapping/>
  </p:clrMapOvr>
  <p:transition spd="slow"/>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TextBox 49"/>
          <p:cNvSpPr txBox="1"/>
          <p:nvPr/>
        </p:nvSpPr>
        <p:spPr>
          <a:xfrm>
            <a:off x="1115695" y="297180"/>
            <a:ext cx="3508375" cy="410845"/>
          </a:xfrm>
          <a:prstGeom prst="rect">
            <a:avLst/>
          </a:prstGeom>
          <a:noFill/>
          <a:effectLst/>
        </p:spPr>
        <p:txBody>
          <a:bodyPr wrap="square" lIns="72572" tIns="36286" rIns="72572" bIns="36286" rtlCol="0">
            <a:spAutoFit/>
          </a:bodyPr>
          <a:lstStyle/>
          <a:p>
            <a:pPr algn="ctr"/>
            <a:r>
              <a:rPr lang="zh-CN" altLang="en-US" sz="2200" dirty="0" smtClean="0">
                <a:latin typeface="+mn-ea"/>
                <a:ea typeface="+mn-ea"/>
              </a:rPr>
              <a:t>功能展示</a:t>
            </a:r>
            <a:r>
              <a:rPr lang="en-US" altLang="zh-CN" sz="2200" dirty="0" smtClean="0">
                <a:latin typeface="+mn-ea"/>
                <a:ea typeface="+mn-ea"/>
              </a:rPr>
              <a:t> ——</a:t>
            </a:r>
            <a:r>
              <a:rPr lang="zh-CN" altLang="en-US" sz="2200" dirty="0" smtClean="0">
                <a:latin typeface="+mn-ea"/>
                <a:ea typeface="+mn-ea"/>
              </a:rPr>
              <a:t>时间的</a:t>
            </a:r>
            <a:r>
              <a:rPr lang="zh-CN" altLang="en-US" sz="2200" dirty="0" smtClean="0">
                <a:latin typeface="+mn-ea"/>
                <a:ea typeface="+mn-ea"/>
              </a:rPr>
              <a:t>显示</a:t>
            </a:r>
            <a:endParaRPr lang="zh-CN" altLang="en-US" sz="2200" dirty="0" smtClean="0">
              <a:latin typeface="+mn-ea"/>
              <a:ea typeface="+mn-ea"/>
            </a:endParaRPr>
          </a:p>
        </p:txBody>
      </p:sp>
      <p:grpSp>
        <p:nvGrpSpPr>
          <p:cNvPr id="119" name="组合 118"/>
          <p:cNvGrpSpPr/>
          <p:nvPr>
            <p:custDataLst>
              <p:tags r:id="rId1"/>
            </p:custDataLst>
          </p:nvPr>
        </p:nvGrpSpPr>
        <p:grpSpPr>
          <a:xfrm>
            <a:off x="683260" y="771525"/>
            <a:ext cx="9803765" cy="5135880"/>
            <a:chOff x="1400844" y="1993683"/>
            <a:chExt cx="3180013" cy="3207838"/>
          </a:xfrm>
        </p:grpSpPr>
        <p:grpSp>
          <p:nvGrpSpPr>
            <p:cNvPr id="120" name="组合 119"/>
            <p:cNvGrpSpPr/>
            <p:nvPr/>
          </p:nvGrpSpPr>
          <p:grpSpPr>
            <a:xfrm>
              <a:off x="1496207" y="2082583"/>
              <a:ext cx="3084650" cy="3118938"/>
              <a:chOff x="1838891" y="2142672"/>
              <a:chExt cx="3084650" cy="3118938"/>
            </a:xfrm>
          </p:grpSpPr>
          <p:sp>
            <p:nvSpPr>
              <p:cNvPr id="123" name="平行四边形 122"/>
              <p:cNvSpPr/>
              <p:nvPr>
                <p:custDataLst>
                  <p:tags r:id="rId2"/>
                </p:custDataLst>
              </p:nvPr>
            </p:nvSpPr>
            <p:spPr>
              <a:xfrm rot="5400000" flipH="1" flipV="1">
                <a:off x="3035391" y="3382101"/>
                <a:ext cx="3118938" cy="640080"/>
              </a:xfrm>
              <a:prstGeom prst="parallelogram">
                <a:avLst>
                  <a:gd name="adj" fmla="val 85166"/>
                </a:avLst>
              </a:prstGeom>
              <a:gradFill>
                <a:gsLst>
                  <a:gs pos="0">
                    <a:schemeClr val="tx1">
                      <a:alpha val="40000"/>
                    </a:schemeClr>
                  </a:gs>
                  <a:gs pos="51000">
                    <a:srgbClr val="6D6D6D">
                      <a:alpha val="20000"/>
                    </a:srgbClr>
                  </a:gs>
                  <a:gs pos="100000">
                    <a:schemeClr val="bg1">
                      <a:lumMod val="85000"/>
                      <a:alpha val="0"/>
                    </a:schemeClr>
                  </a:gs>
                </a:gsLst>
                <a:lin ang="5400000" scaled="0"/>
              </a:gra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124" name="平行四边形 123"/>
              <p:cNvSpPr/>
              <p:nvPr>
                <p:custDataLst>
                  <p:tags r:id="rId3"/>
                </p:custDataLst>
              </p:nvPr>
            </p:nvSpPr>
            <p:spPr>
              <a:xfrm flipH="1">
                <a:off x="1838891" y="4633142"/>
                <a:ext cx="3084650" cy="537028"/>
              </a:xfrm>
              <a:prstGeom prst="parallelogram">
                <a:avLst>
                  <a:gd name="adj" fmla="val 106824"/>
                </a:avLst>
              </a:prstGeom>
              <a:gradFill>
                <a:gsLst>
                  <a:gs pos="0">
                    <a:schemeClr val="tx1">
                      <a:alpha val="40000"/>
                    </a:schemeClr>
                  </a:gs>
                  <a:gs pos="51000">
                    <a:srgbClr val="6D6D6D">
                      <a:alpha val="20000"/>
                    </a:srgbClr>
                  </a:gs>
                  <a:gs pos="100000">
                    <a:schemeClr val="bg1">
                      <a:lumMod val="85000"/>
                      <a:alpha val="0"/>
                    </a:schemeClr>
                  </a:gs>
                </a:gsLst>
                <a:lin ang="5400000" scaled="0"/>
              </a:gra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sp>
          <p:nvSpPr>
            <p:cNvPr id="121" name="圆角矩形 120"/>
            <p:cNvSpPr/>
            <p:nvPr>
              <p:custDataLst>
                <p:tags r:id="rId4"/>
              </p:custDataLst>
            </p:nvPr>
          </p:nvSpPr>
          <p:spPr>
            <a:xfrm>
              <a:off x="1514691" y="2095283"/>
              <a:ext cx="2616200" cy="2616200"/>
            </a:xfrm>
            <a:prstGeom prst="roundRect">
              <a:avLst>
                <a:gd name="adj" fmla="val 12783"/>
              </a:avLst>
            </a:prstGeom>
            <a:solidFill>
              <a:srgbClr val="C9C9C9"/>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122" name="圆角矩形 121"/>
            <p:cNvSpPr/>
            <p:nvPr>
              <p:custDataLst>
                <p:tags r:id="rId5"/>
              </p:custDataLst>
            </p:nvPr>
          </p:nvSpPr>
          <p:spPr>
            <a:xfrm>
              <a:off x="1400844" y="1993683"/>
              <a:ext cx="2616200" cy="2616200"/>
            </a:xfrm>
            <a:prstGeom prst="roundRect">
              <a:avLst>
                <a:gd name="adj" fmla="val 12783"/>
              </a:avLst>
            </a:prstGeom>
            <a:gradFill flip="none" rotWithShape="1">
              <a:gsLst>
                <a:gs pos="0">
                  <a:schemeClr val="bg1">
                    <a:lumMod val="85000"/>
                  </a:schemeClr>
                </a:gs>
                <a:gs pos="100000">
                  <a:schemeClr val="bg1"/>
                </a:gs>
              </a:gsLst>
              <a:lin ang="2700000" scaled="1"/>
              <a:tileRect/>
            </a:gradFill>
            <a:ln w="12700">
              <a:gradFill flip="none" rotWithShape="1">
                <a:gsLst>
                  <a:gs pos="0">
                    <a:schemeClr val="bg1"/>
                  </a:gs>
                  <a:gs pos="100000">
                    <a:schemeClr val="bg1">
                      <a:lumMod val="85000"/>
                    </a:schemeClr>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sp>
        <p:nvSpPr>
          <p:cNvPr id="4" name="文本框 3"/>
          <p:cNvSpPr txBox="1"/>
          <p:nvPr/>
        </p:nvSpPr>
        <p:spPr>
          <a:xfrm>
            <a:off x="5668645" y="1275715"/>
            <a:ext cx="2653030" cy="3304540"/>
          </a:xfrm>
          <a:prstGeom prst="rect">
            <a:avLst/>
          </a:prstGeom>
          <a:noFill/>
        </p:spPr>
        <p:txBody>
          <a:bodyPr wrap="square" lIns="0" tIns="0" rIns="0" bIns="0" rtlCol="0">
            <a:noAutofit/>
          </a:bodyPr>
          <a:p>
            <a:r>
              <a:rPr lang="en-US" altLang="zh-CN" sz="1600" b="1" dirty="0" smtClean="0">
                <a:solidFill>
                  <a:schemeClr val="accent6"/>
                </a:solidFill>
                <a:latin typeface="微软雅黑" panose="020B0503020204020204" pitchFamily="34" charset="-122"/>
                <a:ea typeface="微软雅黑" panose="020B0503020204020204" pitchFamily="34" charset="-122"/>
              </a:rPr>
              <a:t>   </a:t>
            </a:r>
            <a:r>
              <a:rPr lang="zh-CN" altLang="en-US" sz="1600" b="1" dirty="0" smtClean="0">
                <a:solidFill>
                  <a:schemeClr val="accent6"/>
                </a:solidFill>
                <a:latin typeface="微软雅黑" panose="020B0503020204020204" pitchFamily="34" charset="-122"/>
                <a:ea typeface="微软雅黑" panose="020B0503020204020204" pitchFamily="34" charset="-122"/>
              </a:rPr>
              <a:t>使用</a:t>
            </a:r>
            <a:r>
              <a:rPr lang="en-US" altLang="zh-CN" sz="1600" b="1" dirty="0" smtClean="0">
                <a:solidFill>
                  <a:schemeClr val="accent6"/>
                </a:solidFill>
                <a:latin typeface="微软雅黑" panose="020B0503020204020204" pitchFamily="34" charset="-122"/>
                <a:ea typeface="微软雅黑" panose="020B0503020204020204" pitchFamily="34" charset="-122"/>
              </a:rPr>
              <a:t>QLabel</a:t>
            </a:r>
            <a:r>
              <a:rPr lang="zh-CN" altLang="en-US" sz="1600" b="1" dirty="0" smtClean="0">
                <a:solidFill>
                  <a:schemeClr val="accent6"/>
                </a:solidFill>
                <a:latin typeface="微软雅黑" panose="020B0503020204020204" pitchFamily="34" charset="-122"/>
                <a:ea typeface="微软雅黑" panose="020B0503020204020204" pitchFamily="34" charset="-122"/>
              </a:rPr>
              <a:t>显示时间。时间的更新是通过</a:t>
            </a:r>
            <a:r>
              <a:rPr lang="en-US" altLang="zh-CN" sz="1600" b="1" dirty="0" smtClean="0">
                <a:solidFill>
                  <a:schemeClr val="accent6"/>
                </a:solidFill>
                <a:latin typeface="微软雅黑" panose="020B0503020204020204" pitchFamily="34" charset="-122"/>
                <a:ea typeface="微软雅黑" panose="020B0503020204020204" pitchFamily="34" charset="-122"/>
              </a:rPr>
              <a:t>QTimer</a:t>
            </a:r>
            <a:r>
              <a:rPr lang="zh-CN" altLang="en-US" sz="1600" b="1" dirty="0" smtClean="0">
                <a:solidFill>
                  <a:schemeClr val="accent6"/>
                </a:solidFill>
                <a:latin typeface="微软雅黑" panose="020B0503020204020204" pitchFamily="34" charset="-122"/>
                <a:ea typeface="微软雅黑" panose="020B0503020204020204" pitchFamily="34" charset="-122"/>
              </a:rPr>
              <a:t>实现的。</a:t>
            </a:r>
            <a:r>
              <a:rPr lang="en-US" altLang="zh-CN" sz="1600" b="1" dirty="0" smtClean="0">
                <a:solidFill>
                  <a:schemeClr val="accent6"/>
                </a:solidFill>
                <a:latin typeface="微软雅黑" panose="020B0503020204020204" pitchFamily="34" charset="-122"/>
                <a:ea typeface="微软雅黑" panose="020B0503020204020204" pitchFamily="34" charset="-122"/>
              </a:rPr>
              <a:t>                                     </a:t>
            </a:r>
            <a:endParaRPr lang="en-US" altLang="zh-CN" sz="1600" b="1" dirty="0" smtClean="0">
              <a:solidFill>
                <a:schemeClr val="accent6"/>
              </a:solidFill>
              <a:latin typeface="微软雅黑" panose="020B0503020204020204" pitchFamily="34" charset="-122"/>
              <a:ea typeface="微软雅黑" panose="020B0503020204020204" pitchFamily="34" charset="-122"/>
            </a:endParaRPr>
          </a:p>
          <a:p>
            <a:r>
              <a:rPr lang="zh-CN" altLang="en-US" sz="1600" b="1" dirty="0" smtClean="0">
                <a:solidFill>
                  <a:schemeClr val="accent6"/>
                </a:solidFill>
                <a:latin typeface="微软雅黑" panose="020B0503020204020204" pitchFamily="34" charset="-122"/>
                <a:ea typeface="微软雅黑" panose="020B0503020204020204" pitchFamily="34" charset="-122"/>
                <a:sym typeface="+mn-ea"/>
              </a:rPr>
              <a:t>QDateTime::currentDateTime() 获取当前的日期和时间，然后通过 toString() 方法将其格式化为指定的字符串格式</a:t>
            </a:r>
            <a:endParaRPr lang="zh-CN" altLang="en-US" sz="1600" b="1" dirty="0" smtClean="0">
              <a:solidFill>
                <a:schemeClr val="accent6"/>
              </a:solidFill>
              <a:latin typeface="微软雅黑" panose="020B0503020204020204" pitchFamily="34" charset="-122"/>
              <a:ea typeface="微软雅黑" panose="020B0503020204020204" pitchFamily="34" charset="-122"/>
            </a:endParaRPr>
          </a:p>
          <a:p>
            <a:r>
              <a:rPr lang="en-US" altLang="zh-CN" sz="1600" b="1" dirty="0" smtClean="0">
                <a:solidFill>
                  <a:schemeClr val="accent6"/>
                </a:solidFill>
                <a:latin typeface="微软雅黑" panose="020B0503020204020204" pitchFamily="34" charset="-122"/>
                <a:ea typeface="微软雅黑" panose="020B0503020204020204" pitchFamily="34" charset="-122"/>
              </a:rPr>
              <a:t>    </a:t>
            </a:r>
            <a:r>
              <a:rPr lang="zh-CN" altLang="en-US" sz="1600" b="1" dirty="0" smtClean="0">
                <a:solidFill>
                  <a:schemeClr val="accent6"/>
                </a:solidFill>
                <a:latin typeface="微软雅黑" panose="020B0503020204020204" pitchFamily="34" charset="-122"/>
                <a:ea typeface="微软雅黑" panose="020B0503020204020204" pitchFamily="34" charset="-122"/>
              </a:rPr>
              <a:t>调用 timer-&gt;start(1000) 启动定时器，并设置每 1000 毫秒（即 1 秒）触发一次 timeout 信号，从而使时间每秒更新一次。</a:t>
            </a:r>
            <a:endParaRPr lang="zh-CN" altLang="en-US" sz="1600" b="1" dirty="0" smtClean="0">
              <a:solidFill>
                <a:schemeClr val="accent6"/>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6"/>
          <a:stretch>
            <a:fillRect/>
          </a:stretch>
        </p:blipFill>
        <p:spPr>
          <a:xfrm>
            <a:off x="780415" y="2862580"/>
            <a:ext cx="4749800" cy="1168400"/>
          </a:xfrm>
          <a:prstGeom prst="rect">
            <a:avLst/>
          </a:prstGeom>
        </p:spPr>
      </p:pic>
      <p:pic>
        <p:nvPicPr>
          <p:cNvPr id="5" name="图片 4"/>
          <p:cNvPicPr>
            <a:picLocks noChangeAspect="1"/>
          </p:cNvPicPr>
          <p:nvPr/>
        </p:nvPicPr>
        <p:blipFill>
          <a:blip r:embed="rId7"/>
          <a:stretch>
            <a:fillRect/>
          </a:stretch>
        </p:blipFill>
        <p:spPr>
          <a:xfrm>
            <a:off x="760730" y="1419860"/>
            <a:ext cx="4803775" cy="117665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timing>
    <p:tnLst>
      <p:par>
        <p:cTn id="1" dur="indefinite" restart="never" nodeType="tmRoot"/>
      </p:par>
    </p:tnLst>
    <p:bldLst>
      <p:bldP spid="50" grpId="0" bldLvl="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Box 35"/>
          <p:cNvSpPr txBox="1"/>
          <p:nvPr/>
        </p:nvSpPr>
        <p:spPr>
          <a:xfrm>
            <a:off x="683569" y="267494"/>
            <a:ext cx="1872208" cy="410845"/>
          </a:xfrm>
          <a:prstGeom prst="rect">
            <a:avLst/>
          </a:prstGeom>
          <a:noFill/>
          <a:effectLst/>
        </p:spPr>
        <p:txBody>
          <a:bodyPr wrap="square" lIns="72572" tIns="36286" rIns="72572" bIns="36286" rtlCol="0">
            <a:spAutoFit/>
          </a:bodyPr>
          <a:lstStyle/>
          <a:p>
            <a:pPr algn="ctr"/>
            <a:r>
              <a:rPr lang="en-US" altLang="zh-CN" sz="2200" dirty="0">
                <a:latin typeface="+mn-ea"/>
                <a:ea typeface="+mn-ea"/>
              </a:rPr>
              <a:t>UI</a:t>
            </a:r>
            <a:r>
              <a:rPr lang="zh-CN" altLang="en-US" sz="2200" dirty="0">
                <a:latin typeface="+mn-ea"/>
                <a:ea typeface="+mn-ea"/>
              </a:rPr>
              <a:t>的</a:t>
            </a:r>
            <a:r>
              <a:rPr lang="zh-CN" altLang="en-US" sz="2200" dirty="0">
                <a:latin typeface="+mn-ea"/>
                <a:ea typeface="+mn-ea"/>
              </a:rPr>
              <a:t>实现</a:t>
            </a:r>
            <a:endParaRPr lang="zh-CN" altLang="en-US" sz="2200" dirty="0">
              <a:latin typeface="+mn-ea"/>
              <a:ea typeface="+mn-ea"/>
            </a:endParaRPr>
          </a:p>
        </p:txBody>
      </p:sp>
      <p:sp>
        <p:nvSpPr>
          <p:cNvPr id="2" name="文本框 1"/>
          <p:cNvSpPr txBox="1"/>
          <p:nvPr/>
        </p:nvSpPr>
        <p:spPr>
          <a:xfrm>
            <a:off x="712649" y="915948"/>
            <a:ext cx="3312368" cy="1477010"/>
          </a:xfrm>
          <a:prstGeom prst="rect">
            <a:avLst/>
          </a:prstGeom>
          <a:noFill/>
        </p:spPr>
        <p:txBody>
          <a:bodyPr wrap="square" lIns="0" tIns="0" rIns="0" bIns="0" rtlCol="0">
            <a:spAutoFit/>
          </a:bodyPr>
          <a:lstStyle/>
          <a:p>
            <a:endParaRPr lang="en-US" altLang="zh-CN" sz="1600" b="1" dirty="0">
              <a:solidFill>
                <a:schemeClr val="accent6"/>
              </a:solidFill>
              <a:latin typeface="微软雅黑" panose="020B0503020204020204" pitchFamily="34" charset="-122"/>
              <a:ea typeface="微软雅黑" panose="020B0503020204020204" pitchFamily="34" charset="-122"/>
            </a:endParaRPr>
          </a:p>
          <a:p>
            <a:pPr lvl="1">
              <a:buFont typeface="Arial" panose="020B0604020202020204" pitchFamily="34" charset="0"/>
              <a:buChar char="•"/>
            </a:pPr>
            <a:r>
              <a:rPr lang="zh-CN" sz="1600" b="1">
                <a:solidFill>
                  <a:schemeClr val="accent6"/>
                </a:solidFill>
                <a:latin typeface="微软雅黑" panose="020B0503020204020204" pitchFamily="34" charset="-122"/>
                <a:ea typeface="微软雅黑" panose="020B0503020204020204" pitchFamily="34" charset="-122"/>
              </a:rPr>
              <a:t>背景：</a:t>
            </a:r>
            <a:r>
              <a:rPr lang="en-US" altLang="zh-CN" sz="1600" b="1">
                <a:solidFill>
                  <a:schemeClr val="accent6"/>
                </a:solidFill>
                <a:latin typeface="微软雅黑" panose="020B0503020204020204" pitchFamily="34" charset="-122"/>
                <a:ea typeface="微软雅黑" panose="020B0503020204020204" pitchFamily="34" charset="-122"/>
              </a:rPr>
              <a:t> </a:t>
            </a:r>
            <a:endParaRPr lang="en-US" altLang="zh-CN" sz="1600" b="1">
              <a:solidFill>
                <a:schemeClr val="accent6"/>
              </a:solidFill>
              <a:latin typeface="微软雅黑" panose="020B0503020204020204" pitchFamily="34" charset="-122"/>
              <a:ea typeface="微软雅黑" panose="020B0503020204020204" pitchFamily="34" charset="-122"/>
            </a:endParaRPr>
          </a:p>
          <a:p>
            <a:pPr lvl="1" indent="0">
              <a:buFont typeface="Arial" panose="020B0604020202020204" pitchFamily="34" charset="0"/>
              <a:buNone/>
            </a:pPr>
            <a:r>
              <a:rPr lang="en-US" altLang="zh-CN" sz="1600" b="1">
                <a:solidFill>
                  <a:schemeClr val="accent6"/>
                </a:solidFill>
                <a:latin typeface="微软雅黑" panose="020B0503020204020204" pitchFamily="34" charset="-122"/>
                <a:ea typeface="微软雅黑" panose="020B0503020204020204" pitchFamily="34" charset="-122"/>
              </a:rPr>
              <a:t>     </a:t>
            </a:r>
            <a:r>
              <a:rPr sz="1600" b="1">
                <a:solidFill>
                  <a:schemeClr val="accent6"/>
                </a:solidFill>
                <a:latin typeface="微软雅黑" panose="020B0503020204020204" pitchFamily="34" charset="-122"/>
                <a:ea typeface="微软雅黑" panose="020B0503020204020204" pitchFamily="34" charset="-122"/>
              </a:rPr>
              <a:t>使用 setStyleSheet() 方法通过 CSS 样式设置主页背景为线性渐变颜色，并增加透明度效果。</a:t>
            </a:r>
            <a:endParaRPr sz="1600" b="1">
              <a:solidFill>
                <a:schemeClr val="accent6"/>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816610" y="3003550"/>
            <a:ext cx="3303905" cy="2074545"/>
          </a:xfrm>
          <a:prstGeom prst="rect">
            <a:avLst/>
          </a:prstGeom>
          <a:noFill/>
        </p:spPr>
        <p:txBody>
          <a:bodyPr wrap="square" lIns="0" tIns="0" rIns="0" bIns="0" rtlCol="0">
            <a:noAutofit/>
          </a:bodyPr>
          <a:lstStyle/>
          <a:p>
            <a:endParaRPr lang="en-US" altLang="zh-CN" sz="1600" b="1" i="1" dirty="0">
              <a:solidFill>
                <a:schemeClr val="accent6"/>
              </a:solidFill>
              <a:latin typeface="仿宋" panose="02010609060101010101" charset="-122"/>
              <a:ea typeface="仿宋" panose="02010609060101010101" charset="-122"/>
            </a:endParaRPr>
          </a:p>
          <a:p>
            <a:pPr lvl="1">
              <a:buFont typeface="Arial" panose="020B0604020202020204" pitchFamily="34" charset="0"/>
              <a:buChar char="•"/>
            </a:pPr>
            <a:r>
              <a:rPr lang="en-US" altLang="zh-CN" sz="1600" b="1" dirty="0">
                <a:solidFill>
                  <a:schemeClr val="accent6"/>
                </a:solidFill>
                <a:latin typeface="微软雅黑" panose="020B0503020204020204" pitchFamily="34" charset="-122"/>
                <a:ea typeface="微软雅黑" panose="020B0503020204020204" pitchFamily="34" charset="-122"/>
              </a:rPr>
              <a:t>GIF</a:t>
            </a:r>
            <a:r>
              <a:rPr lang="zh-CN" altLang="en-US" sz="1600" b="1" dirty="0">
                <a:solidFill>
                  <a:schemeClr val="accent6"/>
                </a:solidFill>
                <a:latin typeface="微软雅黑" panose="020B0503020204020204" pitchFamily="34" charset="-122"/>
                <a:ea typeface="微软雅黑" panose="020B0503020204020204" pitchFamily="34" charset="-122"/>
              </a:rPr>
              <a:t>动画的</a:t>
            </a:r>
            <a:r>
              <a:rPr lang="zh-CN" altLang="en-US" sz="1600" b="1" dirty="0">
                <a:solidFill>
                  <a:schemeClr val="accent6"/>
                </a:solidFill>
                <a:latin typeface="微软雅黑" panose="020B0503020204020204" pitchFamily="34" charset="-122"/>
                <a:ea typeface="微软雅黑" panose="020B0503020204020204" pitchFamily="34" charset="-122"/>
              </a:rPr>
              <a:t>显示：</a:t>
            </a:r>
            <a:endParaRPr lang="zh-CN" altLang="en-US" sz="1600" b="1" dirty="0">
              <a:solidFill>
                <a:schemeClr val="accent6"/>
              </a:solidFill>
              <a:latin typeface="微软雅黑" panose="020B0503020204020204" pitchFamily="34" charset="-122"/>
              <a:ea typeface="微软雅黑" panose="020B0503020204020204" pitchFamily="34" charset="-122"/>
            </a:endParaRPr>
          </a:p>
          <a:p>
            <a:pPr lvl="1" indent="0">
              <a:buFont typeface="Arial" panose="020B0604020202020204" pitchFamily="34" charset="0"/>
              <a:buNone/>
            </a:pPr>
            <a:r>
              <a:rPr lang="en-US" altLang="zh-CN" sz="1600" b="1" dirty="0">
                <a:solidFill>
                  <a:schemeClr val="accent6"/>
                </a:solidFill>
                <a:latin typeface="微软雅黑" panose="020B0503020204020204" pitchFamily="34" charset="-122"/>
                <a:ea typeface="微软雅黑" panose="020B0503020204020204" pitchFamily="34" charset="-122"/>
              </a:rPr>
              <a:t>     使用 QLabel（自定义的 ClickableLabel 类）来显示 GIF 动画。</a:t>
            </a:r>
            <a:endParaRPr lang="en-US" altLang="zh-CN" sz="1600" b="1" dirty="0">
              <a:solidFill>
                <a:schemeClr val="accent6"/>
              </a:solidFill>
              <a:latin typeface="微软雅黑" panose="020B0503020204020204" pitchFamily="34" charset="-122"/>
              <a:ea typeface="微软雅黑" panose="020B0503020204020204" pitchFamily="34" charset="-122"/>
            </a:endParaRPr>
          </a:p>
          <a:p>
            <a:pPr lvl="1" indent="0">
              <a:buFont typeface="Arial" panose="020B0604020202020204" pitchFamily="34" charset="0"/>
              <a:buNone/>
            </a:pPr>
            <a:r>
              <a:rPr lang="en-US" altLang="zh-CN" sz="1600" b="1" dirty="0">
                <a:solidFill>
                  <a:schemeClr val="accent6"/>
                </a:solidFill>
                <a:latin typeface="微软雅黑" panose="020B0503020204020204" pitchFamily="34" charset="-122"/>
                <a:ea typeface="微软雅黑" panose="020B0503020204020204" pitchFamily="34" charset="-122"/>
              </a:rPr>
              <a:t>      QMovie 用于加载和播放 GIF 文件。</a:t>
            </a:r>
            <a:endParaRPr lang="en-US" altLang="zh-CN" sz="1600" b="1" dirty="0">
              <a:solidFill>
                <a:schemeClr val="accent6"/>
              </a:solidFill>
              <a:latin typeface="微软雅黑" panose="020B0503020204020204" pitchFamily="34" charset="-122"/>
              <a:ea typeface="微软雅黑" panose="020B0503020204020204" pitchFamily="34" charset="-122"/>
            </a:endParaRPr>
          </a:p>
          <a:p>
            <a:pPr lvl="1" indent="0">
              <a:buFont typeface="Arial" panose="020B0604020202020204" pitchFamily="34" charset="0"/>
              <a:buNone/>
            </a:pPr>
            <a:r>
              <a:rPr lang="en-US" altLang="zh-CN" sz="1600" b="1" dirty="0">
                <a:solidFill>
                  <a:schemeClr val="accent6"/>
                </a:solidFill>
                <a:latin typeface="微软雅黑" panose="020B0503020204020204" pitchFamily="34" charset="-122"/>
                <a:ea typeface="微软雅黑" panose="020B0503020204020204" pitchFamily="34" charset="-122"/>
              </a:rPr>
              <a:t>     </a:t>
            </a:r>
            <a:endParaRPr lang="en-US" altLang="zh-CN" sz="1600" b="1" dirty="0">
              <a:solidFill>
                <a:schemeClr val="accent6"/>
              </a:solidFill>
              <a:latin typeface="微软雅黑" panose="020B0503020204020204" pitchFamily="34" charset="-122"/>
              <a:ea typeface="微软雅黑" panose="020B0503020204020204" pitchFamily="34" charset="-122"/>
            </a:endParaRPr>
          </a:p>
          <a:p>
            <a:pPr lvl="2"/>
            <a:endParaRPr lang="en-US" altLang="zh-CN" sz="1600" b="1" dirty="0">
              <a:solidFill>
                <a:schemeClr val="accent6"/>
              </a:solidFill>
              <a:latin typeface="微软雅黑" panose="020B0503020204020204" pitchFamily="34" charset="-122"/>
              <a:ea typeface="微软雅黑" panose="020B0503020204020204" pitchFamily="34" charset="-122"/>
            </a:endParaRPr>
          </a:p>
          <a:p>
            <a:pPr lvl="2"/>
            <a:r>
              <a:rPr lang="en-US" altLang="zh-CN" sz="1600" b="1" dirty="0">
                <a:solidFill>
                  <a:schemeClr val="accent6"/>
                </a:solidFill>
                <a:latin typeface="微软雅黑" panose="020B0503020204020204" pitchFamily="34" charset="-122"/>
                <a:ea typeface="微软雅黑" panose="020B0503020204020204" pitchFamily="34" charset="-122"/>
              </a:rPr>
              <a:t>	</a:t>
            </a:r>
            <a:endParaRPr lang="zh-CN" altLang="en-US" sz="1600" b="1" dirty="0">
              <a:solidFill>
                <a:schemeClr val="accent6"/>
              </a:solidFill>
              <a:latin typeface="微软雅黑" panose="020B0503020204020204" pitchFamily="34" charset="-122"/>
              <a:ea typeface="微软雅黑" panose="020B0503020204020204" pitchFamily="34" charset="-122"/>
            </a:endParaRPr>
          </a:p>
          <a:p>
            <a:endParaRPr lang="zh-CN" altLang="en-US" sz="1600" b="1" dirty="0">
              <a:solidFill>
                <a:schemeClr val="accent6"/>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4639610" y="987703"/>
            <a:ext cx="3672408" cy="1230630"/>
          </a:xfrm>
          <a:prstGeom prst="rect">
            <a:avLst/>
          </a:prstGeom>
          <a:noFill/>
        </p:spPr>
        <p:txBody>
          <a:bodyPr wrap="square" lIns="0" tIns="0" rIns="0" bIns="0" rtlCol="0">
            <a:spAutoFit/>
          </a:bodyPr>
          <a:lstStyle/>
          <a:p>
            <a:endParaRPr lang="zh-CN" altLang="en-US" sz="1600" b="1" i="1" dirty="0">
              <a:solidFill>
                <a:schemeClr val="accent6"/>
              </a:solidFill>
              <a:latin typeface="仿宋" panose="02010609060101010101" charset="-122"/>
              <a:ea typeface="仿宋" panose="02010609060101010101" charset="-122"/>
            </a:endParaRPr>
          </a:p>
          <a:p>
            <a:pPr lvl="1">
              <a:buFont typeface="Arial" panose="020B0604020202020204" pitchFamily="34" charset="0"/>
              <a:buChar char="•"/>
            </a:pPr>
            <a:r>
              <a:rPr lang="zh-CN" altLang="en-US" sz="1600" b="1" dirty="0">
                <a:solidFill>
                  <a:schemeClr val="accent6"/>
                </a:solidFill>
                <a:latin typeface="微软雅黑" panose="020B0503020204020204" pitchFamily="34" charset="-122"/>
                <a:ea typeface="微软雅黑" panose="020B0503020204020204" pitchFamily="34" charset="-122"/>
              </a:rPr>
              <a:t>幽灵动画的</a:t>
            </a:r>
            <a:r>
              <a:rPr lang="zh-CN" altLang="en-US" sz="1600" b="1" dirty="0">
                <a:solidFill>
                  <a:schemeClr val="accent6"/>
                </a:solidFill>
                <a:latin typeface="微软雅黑" panose="020B0503020204020204" pitchFamily="34" charset="-122"/>
                <a:ea typeface="微软雅黑" panose="020B0503020204020204" pitchFamily="34" charset="-122"/>
              </a:rPr>
              <a:t>显示：</a:t>
            </a:r>
            <a:endParaRPr lang="zh-CN" altLang="en-US" sz="1600" b="1" dirty="0">
              <a:solidFill>
                <a:schemeClr val="accent6"/>
              </a:solidFill>
              <a:latin typeface="微软雅黑" panose="020B0503020204020204" pitchFamily="34" charset="-122"/>
              <a:ea typeface="微软雅黑" panose="020B0503020204020204" pitchFamily="34" charset="-122"/>
            </a:endParaRPr>
          </a:p>
          <a:p>
            <a:pPr lvl="1" indent="0">
              <a:buFont typeface="Arial" panose="020B0604020202020204" pitchFamily="34" charset="0"/>
              <a:buNone/>
            </a:pPr>
            <a:r>
              <a:rPr lang="en-US" altLang="zh-CN" sz="1600" b="1" dirty="0">
                <a:solidFill>
                  <a:schemeClr val="accent6"/>
                </a:solidFill>
                <a:latin typeface="微软雅黑" panose="020B0503020204020204" pitchFamily="34" charset="-122"/>
                <a:ea typeface="微软雅黑" panose="020B0503020204020204" pitchFamily="34" charset="-122"/>
              </a:rPr>
              <a:t>        </a:t>
            </a:r>
            <a:r>
              <a:rPr lang="zh-CN" altLang="en-US" sz="1600" b="1" dirty="0">
                <a:solidFill>
                  <a:schemeClr val="accent6"/>
                </a:solidFill>
                <a:latin typeface="微软雅黑" panose="020B0503020204020204" pitchFamily="34" charset="-122"/>
                <a:ea typeface="微软雅黑" panose="020B0503020204020204" pitchFamily="34" charset="-122"/>
              </a:rPr>
              <a:t>创建一个</a:t>
            </a:r>
            <a:r>
              <a:rPr lang="en-US" altLang="zh-CN" sz="1600" b="1" dirty="0">
                <a:solidFill>
                  <a:schemeClr val="accent6"/>
                </a:solidFill>
                <a:latin typeface="微软雅黑" panose="020B0503020204020204" pitchFamily="34" charset="-122"/>
                <a:ea typeface="微软雅黑" panose="020B0503020204020204" pitchFamily="34" charset="-122"/>
              </a:rPr>
              <a:t>QWebEngineView</a:t>
            </a:r>
            <a:r>
              <a:rPr lang="zh-CN" altLang="en-US" sz="1600" b="1" dirty="0">
                <a:solidFill>
                  <a:schemeClr val="accent6"/>
                </a:solidFill>
                <a:latin typeface="微软雅黑" panose="020B0503020204020204" pitchFamily="34" charset="-122"/>
                <a:ea typeface="微软雅黑" panose="020B0503020204020204" pitchFamily="34" charset="-122"/>
              </a:rPr>
              <a:t>控件来显示</a:t>
            </a:r>
            <a:r>
              <a:rPr lang="en-US" altLang="zh-CN" sz="1600" b="1" dirty="0">
                <a:solidFill>
                  <a:schemeClr val="accent6"/>
                </a:solidFill>
                <a:latin typeface="微软雅黑" panose="020B0503020204020204" pitchFamily="34" charset="-122"/>
                <a:ea typeface="微软雅黑" panose="020B0503020204020204" pitchFamily="34" charset="-122"/>
              </a:rPr>
              <a:t>HTML</a:t>
            </a:r>
            <a:r>
              <a:rPr lang="zh-CN" altLang="en-US" sz="1600" b="1" dirty="0">
                <a:solidFill>
                  <a:schemeClr val="accent6"/>
                </a:solidFill>
                <a:latin typeface="微软雅黑" panose="020B0503020204020204" pitchFamily="34" charset="-122"/>
                <a:ea typeface="微软雅黑" panose="020B0503020204020204" pitchFamily="34" charset="-122"/>
              </a:rPr>
              <a:t>内容（幽灵</a:t>
            </a:r>
            <a:r>
              <a:rPr lang="zh-CN" altLang="en-US" sz="1600" b="1" dirty="0">
                <a:solidFill>
                  <a:schemeClr val="accent6"/>
                </a:solidFill>
                <a:latin typeface="微软雅黑" panose="020B0503020204020204" pitchFamily="34" charset="-122"/>
                <a:ea typeface="微软雅黑" panose="020B0503020204020204" pitchFamily="34" charset="-122"/>
              </a:rPr>
              <a:t>动画）</a:t>
            </a:r>
            <a:endParaRPr lang="zh-CN" altLang="en-US" sz="1600" b="1" dirty="0">
              <a:solidFill>
                <a:schemeClr val="accent6"/>
              </a:solidFill>
              <a:latin typeface="微软雅黑" panose="020B0503020204020204" pitchFamily="34" charset="-122"/>
              <a:ea typeface="微软雅黑" panose="020B0503020204020204" pitchFamily="34" charset="-122"/>
            </a:endParaRPr>
          </a:p>
          <a:p>
            <a:endParaRPr lang="zh-CN" altLang="en-US" sz="1600" b="1" dirty="0">
              <a:solidFill>
                <a:schemeClr val="accent6"/>
              </a:solidFill>
              <a:latin typeface="微软雅黑" panose="020B0503020204020204" pitchFamily="34" charset="-122"/>
              <a:ea typeface="微软雅黑" panose="020B0503020204020204" pitchFamily="34" charset="-122"/>
            </a:endParaRPr>
          </a:p>
        </p:txBody>
      </p:sp>
      <p:cxnSp>
        <p:nvCxnSpPr>
          <p:cNvPr id="7" name="Straight Connector 4"/>
          <p:cNvCxnSpPr/>
          <p:nvPr>
            <p:custDataLst>
              <p:tags r:id="rId1"/>
            </p:custDataLst>
          </p:nvPr>
        </p:nvCxnSpPr>
        <p:spPr>
          <a:xfrm>
            <a:off x="4355976" y="771550"/>
            <a:ext cx="0" cy="4104456"/>
          </a:xfrm>
          <a:prstGeom prst="line">
            <a:avLst/>
          </a:prstGeom>
          <a:ln w="127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 name="Straight Connector 4"/>
          <p:cNvCxnSpPr/>
          <p:nvPr>
            <p:custDataLst>
              <p:tags r:id="rId2"/>
            </p:custDataLst>
          </p:nvPr>
        </p:nvCxnSpPr>
        <p:spPr>
          <a:xfrm flipH="1">
            <a:off x="751178" y="2859782"/>
            <a:ext cx="7776864" cy="0"/>
          </a:xfrm>
          <a:prstGeom prst="line">
            <a:avLst/>
          </a:prstGeom>
          <a:ln w="1270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3" name="文本框 2"/>
          <p:cNvSpPr txBox="1"/>
          <p:nvPr/>
        </p:nvSpPr>
        <p:spPr>
          <a:xfrm>
            <a:off x="4860290" y="3003550"/>
            <a:ext cx="3303905" cy="2074545"/>
          </a:xfrm>
          <a:prstGeom prst="rect">
            <a:avLst/>
          </a:prstGeom>
          <a:noFill/>
        </p:spPr>
        <p:txBody>
          <a:bodyPr wrap="square" lIns="0" tIns="0" rIns="0" bIns="0" rtlCol="0">
            <a:noAutofit/>
          </a:bodyPr>
          <a:p>
            <a:endParaRPr lang="en-US" altLang="zh-CN" sz="1600" b="1" i="1" dirty="0">
              <a:solidFill>
                <a:schemeClr val="accent6"/>
              </a:solidFill>
              <a:latin typeface="仿宋" panose="02010609060101010101" charset="-122"/>
              <a:ea typeface="仿宋" panose="02010609060101010101" charset="-122"/>
            </a:endParaRPr>
          </a:p>
          <a:p>
            <a:pPr lvl="1">
              <a:buFont typeface="Arial" panose="020B0604020202020204" pitchFamily="34" charset="0"/>
              <a:buChar char="•"/>
            </a:pPr>
            <a:r>
              <a:rPr lang="zh-CN" altLang="en-US" sz="1600" b="1" dirty="0">
                <a:solidFill>
                  <a:schemeClr val="accent6"/>
                </a:solidFill>
                <a:latin typeface="微软雅黑" panose="020B0503020204020204" pitchFamily="34" charset="-122"/>
                <a:ea typeface="微软雅黑" panose="020B0503020204020204" pitchFamily="34" charset="-122"/>
              </a:rPr>
              <a:t>页面</a:t>
            </a:r>
            <a:r>
              <a:rPr lang="zh-CN" altLang="en-US" sz="1600" b="1" dirty="0">
                <a:solidFill>
                  <a:schemeClr val="accent6"/>
                </a:solidFill>
                <a:latin typeface="微软雅黑" panose="020B0503020204020204" pitchFamily="34" charset="-122"/>
                <a:ea typeface="微软雅黑" panose="020B0503020204020204" pitchFamily="34" charset="-122"/>
              </a:rPr>
              <a:t>布局：</a:t>
            </a:r>
            <a:endParaRPr lang="zh-CN" altLang="en-US" sz="1600" b="1" dirty="0">
              <a:solidFill>
                <a:schemeClr val="accent6"/>
              </a:solidFill>
              <a:latin typeface="微软雅黑" panose="020B0503020204020204" pitchFamily="34" charset="-122"/>
              <a:ea typeface="微软雅黑" panose="020B0503020204020204" pitchFamily="34" charset="-122"/>
            </a:endParaRPr>
          </a:p>
          <a:p>
            <a:pPr lvl="1" indent="0">
              <a:buFont typeface="Arial" panose="020B0604020202020204" pitchFamily="34" charset="0"/>
              <a:buNone/>
            </a:pPr>
            <a:r>
              <a:rPr lang="en-US" altLang="zh-CN" sz="1600" b="1" dirty="0">
                <a:solidFill>
                  <a:schemeClr val="accent6"/>
                </a:solidFill>
                <a:latin typeface="微软雅黑" panose="020B0503020204020204" pitchFamily="34" charset="-122"/>
                <a:ea typeface="微软雅黑" panose="020B0503020204020204" pitchFamily="34" charset="-122"/>
              </a:rPr>
              <a:t>     使用 mainLayout 将所有 UI 组件组合在一起  </a:t>
            </a:r>
            <a:endParaRPr lang="en-US" altLang="zh-CN" sz="1600" b="1" dirty="0">
              <a:solidFill>
                <a:schemeClr val="accent6"/>
              </a:solidFill>
              <a:latin typeface="微软雅黑" panose="020B0503020204020204" pitchFamily="34" charset="-122"/>
              <a:ea typeface="微软雅黑" panose="020B0503020204020204" pitchFamily="34" charset="-122"/>
            </a:endParaRPr>
          </a:p>
          <a:p>
            <a:pPr lvl="1" indent="0">
              <a:buFont typeface="Arial" panose="020B0604020202020204" pitchFamily="34" charset="0"/>
              <a:buNone/>
            </a:pPr>
            <a:r>
              <a:rPr lang="en-US" altLang="zh-CN" sz="1600" b="1" dirty="0">
                <a:solidFill>
                  <a:schemeClr val="accent6"/>
                </a:solidFill>
                <a:latin typeface="微软雅黑" panose="020B0503020204020204" pitchFamily="34" charset="-122"/>
                <a:ea typeface="微软雅黑" panose="020B0503020204020204" pitchFamily="34" charset="-122"/>
              </a:rPr>
              <a:t>     QStackedWidget 用于在多个页面（homePage、weatherPage 等）之间切换，每个页面都是一个 QWidget。   </a:t>
            </a:r>
            <a:endParaRPr lang="en-US" altLang="zh-CN" sz="1600" b="1" dirty="0">
              <a:solidFill>
                <a:schemeClr val="accent6"/>
              </a:solidFill>
              <a:latin typeface="微软雅黑" panose="020B0503020204020204" pitchFamily="34" charset="-122"/>
              <a:ea typeface="微软雅黑" panose="020B0503020204020204" pitchFamily="34" charset="-122"/>
            </a:endParaRPr>
          </a:p>
          <a:p>
            <a:pPr lvl="2"/>
            <a:endParaRPr lang="en-US" altLang="zh-CN" sz="1600" b="1" dirty="0">
              <a:solidFill>
                <a:schemeClr val="accent6"/>
              </a:solidFill>
              <a:latin typeface="微软雅黑" panose="020B0503020204020204" pitchFamily="34" charset="-122"/>
              <a:ea typeface="微软雅黑" panose="020B0503020204020204" pitchFamily="34" charset="-122"/>
            </a:endParaRPr>
          </a:p>
          <a:p>
            <a:pPr lvl="2"/>
            <a:r>
              <a:rPr lang="en-US" altLang="zh-CN" sz="1600" b="1" dirty="0">
                <a:solidFill>
                  <a:schemeClr val="accent6"/>
                </a:solidFill>
                <a:latin typeface="微软雅黑" panose="020B0503020204020204" pitchFamily="34" charset="-122"/>
                <a:ea typeface="微软雅黑" panose="020B0503020204020204" pitchFamily="34" charset="-122"/>
              </a:rPr>
              <a:t>	</a:t>
            </a:r>
            <a:endParaRPr lang="zh-CN" altLang="en-US" sz="1600" b="1" dirty="0">
              <a:solidFill>
                <a:schemeClr val="accent6"/>
              </a:solidFill>
              <a:latin typeface="微软雅黑" panose="020B0503020204020204" pitchFamily="34" charset="-122"/>
              <a:ea typeface="微软雅黑" panose="020B0503020204020204" pitchFamily="34" charset="-122"/>
            </a:endParaRPr>
          </a:p>
          <a:p>
            <a:endParaRPr lang="zh-CN" altLang="en-US" sz="1600" b="1" dirty="0">
              <a:solidFill>
                <a:schemeClr val="accent6"/>
              </a:solidFill>
              <a:latin typeface="微软雅黑" panose="020B0503020204020204" pitchFamily="34" charset="-122"/>
              <a:ea typeface="微软雅黑" panose="020B0503020204020204" pitchFamily="34" charset="-122"/>
            </a:endParaRPr>
          </a:p>
        </p:txBody>
      </p:sp>
    </p:spTree>
  </p:cSld>
  <p:clrMapOvr>
    <a:masterClrMapping/>
  </p:clrMapOvr>
  <p:transition spd="slow"/>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a:off x="0" y="0"/>
            <a:ext cx="3653778" cy="5143500"/>
          </a:xfrm>
          <a:prstGeom prst="rect">
            <a:avLst/>
          </a:prstGeom>
          <a:solidFill>
            <a:srgbClr val="00682F"/>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17" name="椭圆 16"/>
          <p:cNvSpPr/>
          <p:nvPr/>
        </p:nvSpPr>
        <p:spPr>
          <a:xfrm>
            <a:off x="2789570" y="1782002"/>
            <a:ext cx="1567542" cy="1567542"/>
          </a:xfrm>
          <a:prstGeom prst="ellipse">
            <a:avLst/>
          </a:prstGeom>
          <a:pattFill prst="dkDnDiag">
            <a:fgClr>
              <a:srgbClr val="F3F3F3"/>
            </a:fgClr>
            <a:bgClr>
              <a:srgbClr val="F7F7F7"/>
            </a:bgClr>
          </a:pattFill>
          <a:ln w="19050">
            <a:gradFill flip="none" rotWithShape="1">
              <a:gsLst>
                <a:gs pos="0">
                  <a:schemeClr val="bg1"/>
                </a:gs>
                <a:gs pos="100000">
                  <a:srgbClr val="DEDEDE"/>
                </a:gs>
              </a:gsLst>
              <a:lin ang="2700000" scaled="1"/>
              <a:tileRect/>
            </a:gradFill>
          </a:ln>
          <a:effectLst>
            <a:outerShdw blurRad="342900" dist="1270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20" name="TextBox 19"/>
          <p:cNvSpPr txBox="1"/>
          <p:nvPr/>
        </p:nvSpPr>
        <p:spPr>
          <a:xfrm>
            <a:off x="4355976" y="1765402"/>
            <a:ext cx="4452801" cy="795655"/>
          </a:xfrm>
          <a:prstGeom prst="rect">
            <a:avLst/>
          </a:prstGeom>
          <a:noFill/>
          <a:effectLst/>
        </p:spPr>
        <p:txBody>
          <a:bodyPr wrap="square" lIns="72572" tIns="36286" rIns="72572" bIns="36286" rtlCol="0">
            <a:spAutoFit/>
          </a:bodyPr>
          <a:lstStyle/>
          <a:p>
            <a:pPr algn="ctr"/>
            <a:r>
              <a:rPr lang="zh-CN" altLang="en-US" sz="4700" b="1" dirty="0">
                <a:latin typeface="+mn-ea"/>
                <a:ea typeface="+mn-ea"/>
                <a:sym typeface="+mn-ea"/>
              </a:rPr>
              <a:t>娱乐板块</a:t>
            </a:r>
            <a:endParaRPr lang="zh-CN" altLang="en-US" sz="4700" dirty="0">
              <a:solidFill>
                <a:srgbClr val="00682F"/>
              </a:solidFill>
              <a:latin typeface="时尚中黑简体" pitchFamily="2" charset="-122"/>
              <a:ea typeface="时尚中黑简体" pitchFamily="2" charset="-122"/>
            </a:endParaRPr>
          </a:p>
        </p:txBody>
      </p:sp>
      <p:cxnSp>
        <p:nvCxnSpPr>
          <p:cNvPr id="57" name="直接连接符 56"/>
          <p:cNvCxnSpPr/>
          <p:nvPr/>
        </p:nvCxnSpPr>
        <p:spPr>
          <a:xfrm>
            <a:off x="4616663" y="2573868"/>
            <a:ext cx="4043739" cy="0"/>
          </a:xfrm>
          <a:prstGeom prst="line">
            <a:avLst/>
          </a:prstGeom>
          <a:ln>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58" name="Group 105"/>
          <p:cNvGrpSpPr/>
          <p:nvPr/>
        </p:nvGrpSpPr>
        <p:grpSpPr bwMode="auto">
          <a:xfrm>
            <a:off x="3160974" y="2148103"/>
            <a:ext cx="824733" cy="827846"/>
            <a:chOff x="0" y="0"/>
            <a:chExt cx="492125" cy="490538"/>
          </a:xfrm>
          <a:solidFill>
            <a:srgbClr val="00682F"/>
          </a:solidFill>
        </p:grpSpPr>
        <p:sp>
          <p:nvSpPr>
            <p:cNvPr id="59" name="Freeform 9"/>
            <p:cNvSpPr>
              <a:spLocks noEditPoints="1" noChangeArrowheads="1"/>
            </p:cNvSpPr>
            <p:nvPr/>
          </p:nvSpPr>
          <p:spPr bwMode="auto">
            <a:xfrm>
              <a:off x="0" y="0"/>
              <a:ext cx="492125" cy="490538"/>
            </a:xfrm>
            <a:custGeom>
              <a:avLst/>
              <a:gdLst>
                <a:gd name="T0" fmla="*/ 445988 w 128"/>
                <a:gd name="T1" fmla="*/ 0 h 128"/>
                <a:gd name="T2" fmla="*/ 107652 w 128"/>
                <a:gd name="T3" fmla="*/ 0 h 128"/>
                <a:gd name="T4" fmla="*/ 61516 w 128"/>
                <a:gd name="T5" fmla="*/ 45988 h 128"/>
                <a:gd name="T6" fmla="*/ 61516 w 128"/>
                <a:gd name="T7" fmla="*/ 76647 h 128"/>
                <a:gd name="T8" fmla="*/ 46137 w 128"/>
                <a:gd name="T9" fmla="*/ 76647 h 128"/>
                <a:gd name="T10" fmla="*/ 0 w 128"/>
                <a:gd name="T11" fmla="*/ 122635 h 128"/>
                <a:gd name="T12" fmla="*/ 0 w 128"/>
                <a:gd name="T13" fmla="*/ 429221 h 128"/>
                <a:gd name="T14" fmla="*/ 61516 w 128"/>
                <a:gd name="T15" fmla="*/ 490538 h 128"/>
                <a:gd name="T16" fmla="*/ 430609 w 128"/>
                <a:gd name="T17" fmla="*/ 490538 h 128"/>
                <a:gd name="T18" fmla="*/ 492125 w 128"/>
                <a:gd name="T19" fmla="*/ 429221 h 128"/>
                <a:gd name="T20" fmla="*/ 492125 w 128"/>
                <a:gd name="T21" fmla="*/ 45988 h 128"/>
                <a:gd name="T22" fmla="*/ 445988 w 128"/>
                <a:gd name="T23" fmla="*/ 0 h 128"/>
                <a:gd name="T24" fmla="*/ 461367 w 128"/>
                <a:gd name="T25" fmla="*/ 429221 h 128"/>
                <a:gd name="T26" fmla="*/ 430609 w 128"/>
                <a:gd name="T27" fmla="*/ 459879 h 128"/>
                <a:gd name="T28" fmla="*/ 61516 w 128"/>
                <a:gd name="T29" fmla="*/ 459879 h 128"/>
                <a:gd name="T30" fmla="*/ 30758 w 128"/>
                <a:gd name="T31" fmla="*/ 429221 h 128"/>
                <a:gd name="T32" fmla="*/ 30758 w 128"/>
                <a:gd name="T33" fmla="*/ 122635 h 128"/>
                <a:gd name="T34" fmla="*/ 46137 w 128"/>
                <a:gd name="T35" fmla="*/ 107305 h 128"/>
                <a:gd name="T36" fmla="*/ 61516 w 128"/>
                <a:gd name="T37" fmla="*/ 107305 h 128"/>
                <a:gd name="T38" fmla="*/ 61516 w 128"/>
                <a:gd name="T39" fmla="*/ 413891 h 128"/>
                <a:gd name="T40" fmla="*/ 76895 w 128"/>
                <a:gd name="T41" fmla="*/ 429221 h 128"/>
                <a:gd name="T42" fmla="*/ 92273 w 128"/>
                <a:gd name="T43" fmla="*/ 413891 h 128"/>
                <a:gd name="T44" fmla="*/ 92273 w 128"/>
                <a:gd name="T45" fmla="*/ 45988 h 128"/>
                <a:gd name="T46" fmla="*/ 107652 w 128"/>
                <a:gd name="T47" fmla="*/ 30659 h 128"/>
                <a:gd name="T48" fmla="*/ 445988 w 128"/>
                <a:gd name="T49" fmla="*/ 30659 h 128"/>
                <a:gd name="T50" fmla="*/ 461367 w 128"/>
                <a:gd name="T51" fmla="*/ 45988 h 128"/>
                <a:gd name="T52" fmla="*/ 461367 w 128"/>
                <a:gd name="T53" fmla="*/ 429221 h 128"/>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128"/>
                <a:gd name="T82" fmla="*/ 0 h 128"/>
                <a:gd name="T83" fmla="*/ 128 w 128"/>
                <a:gd name="T84" fmla="*/ 128 h 128"/>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128" h="128">
                  <a:moveTo>
                    <a:pt x="116" y="0"/>
                  </a:moveTo>
                  <a:cubicBezTo>
                    <a:pt x="28" y="0"/>
                    <a:pt x="28" y="0"/>
                    <a:pt x="28" y="0"/>
                  </a:cubicBezTo>
                  <a:cubicBezTo>
                    <a:pt x="21" y="0"/>
                    <a:pt x="16" y="5"/>
                    <a:pt x="16" y="12"/>
                  </a:cubicBezTo>
                  <a:cubicBezTo>
                    <a:pt x="16" y="20"/>
                    <a:pt x="16" y="20"/>
                    <a:pt x="16" y="20"/>
                  </a:cubicBezTo>
                  <a:cubicBezTo>
                    <a:pt x="12" y="20"/>
                    <a:pt x="12" y="20"/>
                    <a:pt x="12" y="20"/>
                  </a:cubicBezTo>
                  <a:cubicBezTo>
                    <a:pt x="5" y="20"/>
                    <a:pt x="0" y="25"/>
                    <a:pt x="0" y="32"/>
                  </a:cubicBezTo>
                  <a:cubicBezTo>
                    <a:pt x="0" y="112"/>
                    <a:pt x="0" y="112"/>
                    <a:pt x="0" y="112"/>
                  </a:cubicBezTo>
                  <a:cubicBezTo>
                    <a:pt x="0" y="121"/>
                    <a:pt x="7" y="128"/>
                    <a:pt x="16" y="128"/>
                  </a:cubicBezTo>
                  <a:cubicBezTo>
                    <a:pt x="112" y="128"/>
                    <a:pt x="112" y="128"/>
                    <a:pt x="112" y="128"/>
                  </a:cubicBezTo>
                  <a:cubicBezTo>
                    <a:pt x="121" y="128"/>
                    <a:pt x="128" y="121"/>
                    <a:pt x="128" y="112"/>
                  </a:cubicBezTo>
                  <a:cubicBezTo>
                    <a:pt x="128" y="12"/>
                    <a:pt x="128" y="12"/>
                    <a:pt x="128" y="12"/>
                  </a:cubicBezTo>
                  <a:cubicBezTo>
                    <a:pt x="128" y="5"/>
                    <a:pt x="123" y="0"/>
                    <a:pt x="116" y="0"/>
                  </a:cubicBezTo>
                  <a:close/>
                  <a:moveTo>
                    <a:pt x="120" y="112"/>
                  </a:moveTo>
                  <a:cubicBezTo>
                    <a:pt x="120" y="116"/>
                    <a:pt x="116" y="120"/>
                    <a:pt x="112" y="120"/>
                  </a:cubicBezTo>
                  <a:cubicBezTo>
                    <a:pt x="16" y="120"/>
                    <a:pt x="16" y="120"/>
                    <a:pt x="16" y="120"/>
                  </a:cubicBezTo>
                  <a:cubicBezTo>
                    <a:pt x="12" y="120"/>
                    <a:pt x="8" y="116"/>
                    <a:pt x="8" y="112"/>
                  </a:cubicBezTo>
                  <a:cubicBezTo>
                    <a:pt x="8" y="32"/>
                    <a:pt x="8" y="32"/>
                    <a:pt x="8" y="32"/>
                  </a:cubicBezTo>
                  <a:cubicBezTo>
                    <a:pt x="8" y="30"/>
                    <a:pt x="10" y="28"/>
                    <a:pt x="12" y="28"/>
                  </a:cubicBezTo>
                  <a:cubicBezTo>
                    <a:pt x="16" y="28"/>
                    <a:pt x="16" y="28"/>
                    <a:pt x="16" y="28"/>
                  </a:cubicBezTo>
                  <a:cubicBezTo>
                    <a:pt x="16" y="108"/>
                    <a:pt x="16" y="108"/>
                    <a:pt x="16" y="108"/>
                  </a:cubicBezTo>
                  <a:cubicBezTo>
                    <a:pt x="16" y="110"/>
                    <a:pt x="18" y="112"/>
                    <a:pt x="20" y="112"/>
                  </a:cubicBezTo>
                  <a:cubicBezTo>
                    <a:pt x="22" y="112"/>
                    <a:pt x="24" y="110"/>
                    <a:pt x="24" y="108"/>
                  </a:cubicBezTo>
                  <a:cubicBezTo>
                    <a:pt x="24" y="12"/>
                    <a:pt x="24" y="12"/>
                    <a:pt x="24" y="12"/>
                  </a:cubicBezTo>
                  <a:cubicBezTo>
                    <a:pt x="24" y="10"/>
                    <a:pt x="26" y="8"/>
                    <a:pt x="28" y="8"/>
                  </a:cubicBezTo>
                  <a:cubicBezTo>
                    <a:pt x="116" y="8"/>
                    <a:pt x="116" y="8"/>
                    <a:pt x="116" y="8"/>
                  </a:cubicBezTo>
                  <a:cubicBezTo>
                    <a:pt x="118" y="8"/>
                    <a:pt x="120" y="10"/>
                    <a:pt x="120" y="12"/>
                  </a:cubicBezTo>
                  <a:lnTo>
                    <a:pt x="120" y="112"/>
                  </a:lnTo>
                  <a:close/>
                </a:path>
              </a:pathLst>
            </a:custGeom>
            <a:grpFill/>
            <a:ln>
              <a:noFill/>
            </a:ln>
            <a:effectLst>
              <a:outerShdw blurRad="63500" sx="102000" sy="102000" algn="ctr" rotWithShape="0">
                <a:prstClr val="black">
                  <a:alpha val="40000"/>
                </a:prstClr>
              </a:outerShdw>
            </a:effectLst>
            <a:extLst>
              <a:ext uri="{91240B29-F687-4F45-9708-019B960494DF}">
                <a14:hiddenLine xmlns:a14="http://schemas.microsoft.com/office/drawing/2010/main" w="9525">
                  <a:solidFill>
                    <a:srgbClr val="000000"/>
                  </a:solidFill>
                  <a:bevel/>
                </a14:hiddenLine>
              </a:ext>
            </a:extLst>
          </p:spPr>
          <p:txBody>
            <a:bodyPr/>
            <a:lstStyle/>
            <a:p>
              <a:endParaRPr lang="zh-CN" altLang="en-US"/>
            </a:p>
          </p:txBody>
        </p:sp>
        <p:sp>
          <p:nvSpPr>
            <p:cNvPr id="60" name="Freeform 10"/>
            <p:cNvSpPr>
              <a:spLocks noChangeArrowheads="1"/>
            </p:cNvSpPr>
            <p:nvPr/>
          </p:nvSpPr>
          <p:spPr bwMode="auto">
            <a:xfrm>
              <a:off x="292100" y="184150"/>
              <a:ext cx="138113" cy="14288"/>
            </a:xfrm>
            <a:custGeom>
              <a:avLst/>
              <a:gdLst>
                <a:gd name="T0" fmla="*/ 7673 w 36"/>
                <a:gd name="T1" fmla="*/ 14288 h 4"/>
                <a:gd name="T2" fmla="*/ 130440 w 36"/>
                <a:gd name="T3" fmla="*/ 14288 h 4"/>
                <a:gd name="T4" fmla="*/ 138113 w 36"/>
                <a:gd name="T5" fmla="*/ 7144 h 4"/>
                <a:gd name="T6" fmla="*/ 130440 w 36"/>
                <a:gd name="T7" fmla="*/ 0 h 4"/>
                <a:gd name="T8" fmla="*/ 7673 w 36"/>
                <a:gd name="T9" fmla="*/ 0 h 4"/>
                <a:gd name="T10" fmla="*/ 0 w 36"/>
                <a:gd name="T11" fmla="*/ 7144 h 4"/>
                <a:gd name="T12" fmla="*/ 7673 w 36"/>
                <a:gd name="T13" fmla="*/ 14288 h 4"/>
                <a:gd name="T14" fmla="*/ 0 60000 65536"/>
                <a:gd name="T15" fmla="*/ 0 60000 65536"/>
                <a:gd name="T16" fmla="*/ 0 60000 65536"/>
                <a:gd name="T17" fmla="*/ 0 60000 65536"/>
                <a:gd name="T18" fmla="*/ 0 60000 65536"/>
                <a:gd name="T19" fmla="*/ 0 60000 65536"/>
                <a:gd name="T20" fmla="*/ 0 60000 65536"/>
                <a:gd name="T21" fmla="*/ 0 w 36"/>
                <a:gd name="T22" fmla="*/ 0 h 4"/>
                <a:gd name="T23" fmla="*/ 36 w 36"/>
                <a:gd name="T24" fmla="*/ 4 h 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6" h="4">
                  <a:moveTo>
                    <a:pt x="2" y="4"/>
                  </a:moveTo>
                  <a:cubicBezTo>
                    <a:pt x="34" y="4"/>
                    <a:pt x="34" y="4"/>
                    <a:pt x="34" y="4"/>
                  </a:cubicBezTo>
                  <a:cubicBezTo>
                    <a:pt x="35" y="4"/>
                    <a:pt x="36" y="3"/>
                    <a:pt x="36" y="2"/>
                  </a:cubicBezTo>
                  <a:cubicBezTo>
                    <a:pt x="36" y="1"/>
                    <a:pt x="35" y="0"/>
                    <a:pt x="34" y="0"/>
                  </a:cubicBezTo>
                  <a:cubicBezTo>
                    <a:pt x="2" y="0"/>
                    <a:pt x="2" y="0"/>
                    <a:pt x="2" y="0"/>
                  </a:cubicBezTo>
                  <a:cubicBezTo>
                    <a:pt x="1" y="0"/>
                    <a:pt x="0" y="1"/>
                    <a:pt x="0" y="2"/>
                  </a:cubicBezTo>
                  <a:cubicBezTo>
                    <a:pt x="0" y="3"/>
                    <a:pt x="1" y="4"/>
                    <a:pt x="2" y="4"/>
                  </a:cubicBezTo>
                  <a:close/>
                </a:path>
              </a:pathLst>
            </a:custGeom>
            <a:grp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en-US"/>
            </a:p>
          </p:txBody>
        </p:sp>
        <p:sp>
          <p:nvSpPr>
            <p:cNvPr id="61" name="Freeform 11"/>
            <p:cNvSpPr>
              <a:spLocks noChangeArrowheads="1"/>
            </p:cNvSpPr>
            <p:nvPr/>
          </p:nvSpPr>
          <p:spPr bwMode="auto">
            <a:xfrm>
              <a:off x="292100" y="138112"/>
              <a:ext cx="138113" cy="14288"/>
            </a:xfrm>
            <a:custGeom>
              <a:avLst/>
              <a:gdLst>
                <a:gd name="T0" fmla="*/ 7673 w 36"/>
                <a:gd name="T1" fmla="*/ 14288 h 4"/>
                <a:gd name="T2" fmla="*/ 130440 w 36"/>
                <a:gd name="T3" fmla="*/ 14288 h 4"/>
                <a:gd name="T4" fmla="*/ 138113 w 36"/>
                <a:gd name="T5" fmla="*/ 7144 h 4"/>
                <a:gd name="T6" fmla="*/ 130440 w 36"/>
                <a:gd name="T7" fmla="*/ 0 h 4"/>
                <a:gd name="T8" fmla="*/ 7673 w 36"/>
                <a:gd name="T9" fmla="*/ 0 h 4"/>
                <a:gd name="T10" fmla="*/ 0 w 36"/>
                <a:gd name="T11" fmla="*/ 7144 h 4"/>
                <a:gd name="T12" fmla="*/ 7673 w 36"/>
                <a:gd name="T13" fmla="*/ 14288 h 4"/>
                <a:gd name="T14" fmla="*/ 0 60000 65536"/>
                <a:gd name="T15" fmla="*/ 0 60000 65536"/>
                <a:gd name="T16" fmla="*/ 0 60000 65536"/>
                <a:gd name="T17" fmla="*/ 0 60000 65536"/>
                <a:gd name="T18" fmla="*/ 0 60000 65536"/>
                <a:gd name="T19" fmla="*/ 0 60000 65536"/>
                <a:gd name="T20" fmla="*/ 0 60000 65536"/>
                <a:gd name="T21" fmla="*/ 0 w 36"/>
                <a:gd name="T22" fmla="*/ 0 h 4"/>
                <a:gd name="T23" fmla="*/ 36 w 36"/>
                <a:gd name="T24" fmla="*/ 4 h 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6" h="4">
                  <a:moveTo>
                    <a:pt x="2" y="4"/>
                  </a:moveTo>
                  <a:cubicBezTo>
                    <a:pt x="34" y="4"/>
                    <a:pt x="34" y="4"/>
                    <a:pt x="34" y="4"/>
                  </a:cubicBezTo>
                  <a:cubicBezTo>
                    <a:pt x="35" y="4"/>
                    <a:pt x="36" y="3"/>
                    <a:pt x="36" y="2"/>
                  </a:cubicBezTo>
                  <a:cubicBezTo>
                    <a:pt x="36" y="1"/>
                    <a:pt x="35" y="0"/>
                    <a:pt x="34" y="0"/>
                  </a:cubicBezTo>
                  <a:cubicBezTo>
                    <a:pt x="2" y="0"/>
                    <a:pt x="2" y="0"/>
                    <a:pt x="2" y="0"/>
                  </a:cubicBezTo>
                  <a:cubicBezTo>
                    <a:pt x="1" y="0"/>
                    <a:pt x="0" y="1"/>
                    <a:pt x="0" y="2"/>
                  </a:cubicBezTo>
                  <a:cubicBezTo>
                    <a:pt x="0" y="3"/>
                    <a:pt x="1" y="4"/>
                    <a:pt x="2" y="4"/>
                  </a:cubicBezTo>
                  <a:close/>
                </a:path>
              </a:pathLst>
            </a:custGeom>
            <a:grp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en-US"/>
            </a:p>
          </p:txBody>
        </p:sp>
        <p:sp>
          <p:nvSpPr>
            <p:cNvPr id="62" name="Freeform 12"/>
            <p:cNvSpPr>
              <a:spLocks noChangeArrowheads="1"/>
            </p:cNvSpPr>
            <p:nvPr/>
          </p:nvSpPr>
          <p:spPr bwMode="auto">
            <a:xfrm>
              <a:off x="292100" y="92075"/>
              <a:ext cx="138113" cy="14288"/>
            </a:xfrm>
            <a:custGeom>
              <a:avLst/>
              <a:gdLst>
                <a:gd name="T0" fmla="*/ 7673 w 36"/>
                <a:gd name="T1" fmla="*/ 14288 h 4"/>
                <a:gd name="T2" fmla="*/ 130440 w 36"/>
                <a:gd name="T3" fmla="*/ 14288 h 4"/>
                <a:gd name="T4" fmla="*/ 138113 w 36"/>
                <a:gd name="T5" fmla="*/ 7144 h 4"/>
                <a:gd name="T6" fmla="*/ 130440 w 36"/>
                <a:gd name="T7" fmla="*/ 0 h 4"/>
                <a:gd name="T8" fmla="*/ 7673 w 36"/>
                <a:gd name="T9" fmla="*/ 0 h 4"/>
                <a:gd name="T10" fmla="*/ 0 w 36"/>
                <a:gd name="T11" fmla="*/ 7144 h 4"/>
                <a:gd name="T12" fmla="*/ 7673 w 36"/>
                <a:gd name="T13" fmla="*/ 14288 h 4"/>
                <a:gd name="T14" fmla="*/ 0 60000 65536"/>
                <a:gd name="T15" fmla="*/ 0 60000 65536"/>
                <a:gd name="T16" fmla="*/ 0 60000 65536"/>
                <a:gd name="T17" fmla="*/ 0 60000 65536"/>
                <a:gd name="T18" fmla="*/ 0 60000 65536"/>
                <a:gd name="T19" fmla="*/ 0 60000 65536"/>
                <a:gd name="T20" fmla="*/ 0 60000 65536"/>
                <a:gd name="T21" fmla="*/ 0 w 36"/>
                <a:gd name="T22" fmla="*/ 0 h 4"/>
                <a:gd name="T23" fmla="*/ 36 w 36"/>
                <a:gd name="T24" fmla="*/ 4 h 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6" h="4">
                  <a:moveTo>
                    <a:pt x="2" y="4"/>
                  </a:moveTo>
                  <a:cubicBezTo>
                    <a:pt x="34" y="4"/>
                    <a:pt x="34" y="4"/>
                    <a:pt x="34" y="4"/>
                  </a:cubicBezTo>
                  <a:cubicBezTo>
                    <a:pt x="35" y="4"/>
                    <a:pt x="36" y="3"/>
                    <a:pt x="36" y="2"/>
                  </a:cubicBezTo>
                  <a:cubicBezTo>
                    <a:pt x="36" y="1"/>
                    <a:pt x="35" y="0"/>
                    <a:pt x="34" y="0"/>
                  </a:cubicBezTo>
                  <a:cubicBezTo>
                    <a:pt x="2" y="0"/>
                    <a:pt x="2" y="0"/>
                    <a:pt x="2" y="0"/>
                  </a:cubicBezTo>
                  <a:cubicBezTo>
                    <a:pt x="1" y="0"/>
                    <a:pt x="0" y="1"/>
                    <a:pt x="0" y="2"/>
                  </a:cubicBezTo>
                  <a:cubicBezTo>
                    <a:pt x="0" y="3"/>
                    <a:pt x="1" y="4"/>
                    <a:pt x="2" y="4"/>
                  </a:cubicBezTo>
                  <a:close/>
                </a:path>
              </a:pathLst>
            </a:custGeom>
            <a:grp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en-US"/>
            </a:p>
          </p:txBody>
        </p:sp>
        <p:sp>
          <p:nvSpPr>
            <p:cNvPr id="63" name="Freeform 13"/>
            <p:cNvSpPr>
              <a:spLocks noChangeArrowheads="1"/>
            </p:cNvSpPr>
            <p:nvPr/>
          </p:nvSpPr>
          <p:spPr bwMode="auto">
            <a:xfrm>
              <a:off x="122238" y="414337"/>
              <a:ext cx="138113" cy="14288"/>
            </a:xfrm>
            <a:custGeom>
              <a:avLst/>
              <a:gdLst>
                <a:gd name="T0" fmla="*/ 130440 w 36"/>
                <a:gd name="T1" fmla="*/ 0 h 4"/>
                <a:gd name="T2" fmla="*/ 7673 w 36"/>
                <a:gd name="T3" fmla="*/ 0 h 4"/>
                <a:gd name="T4" fmla="*/ 0 w 36"/>
                <a:gd name="T5" fmla="*/ 7144 h 4"/>
                <a:gd name="T6" fmla="*/ 7673 w 36"/>
                <a:gd name="T7" fmla="*/ 14288 h 4"/>
                <a:gd name="T8" fmla="*/ 130440 w 36"/>
                <a:gd name="T9" fmla="*/ 14288 h 4"/>
                <a:gd name="T10" fmla="*/ 138113 w 36"/>
                <a:gd name="T11" fmla="*/ 7144 h 4"/>
                <a:gd name="T12" fmla="*/ 130440 w 36"/>
                <a:gd name="T13" fmla="*/ 0 h 4"/>
                <a:gd name="T14" fmla="*/ 0 60000 65536"/>
                <a:gd name="T15" fmla="*/ 0 60000 65536"/>
                <a:gd name="T16" fmla="*/ 0 60000 65536"/>
                <a:gd name="T17" fmla="*/ 0 60000 65536"/>
                <a:gd name="T18" fmla="*/ 0 60000 65536"/>
                <a:gd name="T19" fmla="*/ 0 60000 65536"/>
                <a:gd name="T20" fmla="*/ 0 60000 65536"/>
                <a:gd name="T21" fmla="*/ 0 w 36"/>
                <a:gd name="T22" fmla="*/ 0 h 4"/>
                <a:gd name="T23" fmla="*/ 36 w 36"/>
                <a:gd name="T24" fmla="*/ 4 h 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6" h="4">
                  <a:moveTo>
                    <a:pt x="34" y="0"/>
                  </a:moveTo>
                  <a:cubicBezTo>
                    <a:pt x="2" y="0"/>
                    <a:pt x="2" y="0"/>
                    <a:pt x="2" y="0"/>
                  </a:cubicBezTo>
                  <a:cubicBezTo>
                    <a:pt x="1" y="0"/>
                    <a:pt x="0" y="1"/>
                    <a:pt x="0" y="2"/>
                  </a:cubicBezTo>
                  <a:cubicBezTo>
                    <a:pt x="0" y="3"/>
                    <a:pt x="1" y="4"/>
                    <a:pt x="2" y="4"/>
                  </a:cubicBezTo>
                  <a:cubicBezTo>
                    <a:pt x="34" y="4"/>
                    <a:pt x="34" y="4"/>
                    <a:pt x="34" y="4"/>
                  </a:cubicBezTo>
                  <a:cubicBezTo>
                    <a:pt x="35" y="4"/>
                    <a:pt x="36" y="3"/>
                    <a:pt x="36" y="2"/>
                  </a:cubicBezTo>
                  <a:cubicBezTo>
                    <a:pt x="36" y="1"/>
                    <a:pt x="35" y="0"/>
                    <a:pt x="34" y="0"/>
                  </a:cubicBezTo>
                  <a:close/>
                </a:path>
              </a:pathLst>
            </a:custGeom>
            <a:grp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en-US"/>
            </a:p>
          </p:txBody>
        </p:sp>
        <p:sp>
          <p:nvSpPr>
            <p:cNvPr id="64" name="Freeform 14"/>
            <p:cNvSpPr>
              <a:spLocks noChangeArrowheads="1"/>
            </p:cNvSpPr>
            <p:nvPr/>
          </p:nvSpPr>
          <p:spPr bwMode="auto">
            <a:xfrm>
              <a:off x="122238" y="368300"/>
              <a:ext cx="138113" cy="14288"/>
            </a:xfrm>
            <a:custGeom>
              <a:avLst/>
              <a:gdLst>
                <a:gd name="T0" fmla="*/ 130440 w 36"/>
                <a:gd name="T1" fmla="*/ 0 h 4"/>
                <a:gd name="T2" fmla="*/ 7673 w 36"/>
                <a:gd name="T3" fmla="*/ 0 h 4"/>
                <a:gd name="T4" fmla="*/ 0 w 36"/>
                <a:gd name="T5" fmla="*/ 7144 h 4"/>
                <a:gd name="T6" fmla="*/ 7673 w 36"/>
                <a:gd name="T7" fmla="*/ 14288 h 4"/>
                <a:gd name="T8" fmla="*/ 130440 w 36"/>
                <a:gd name="T9" fmla="*/ 14288 h 4"/>
                <a:gd name="T10" fmla="*/ 138113 w 36"/>
                <a:gd name="T11" fmla="*/ 7144 h 4"/>
                <a:gd name="T12" fmla="*/ 130440 w 36"/>
                <a:gd name="T13" fmla="*/ 0 h 4"/>
                <a:gd name="T14" fmla="*/ 0 60000 65536"/>
                <a:gd name="T15" fmla="*/ 0 60000 65536"/>
                <a:gd name="T16" fmla="*/ 0 60000 65536"/>
                <a:gd name="T17" fmla="*/ 0 60000 65536"/>
                <a:gd name="T18" fmla="*/ 0 60000 65536"/>
                <a:gd name="T19" fmla="*/ 0 60000 65536"/>
                <a:gd name="T20" fmla="*/ 0 60000 65536"/>
                <a:gd name="T21" fmla="*/ 0 w 36"/>
                <a:gd name="T22" fmla="*/ 0 h 4"/>
                <a:gd name="T23" fmla="*/ 36 w 36"/>
                <a:gd name="T24" fmla="*/ 4 h 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6" h="4">
                  <a:moveTo>
                    <a:pt x="34" y="0"/>
                  </a:moveTo>
                  <a:cubicBezTo>
                    <a:pt x="2" y="0"/>
                    <a:pt x="2" y="0"/>
                    <a:pt x="2" y="0"/>
                  </a:cubicBezTo>
                  <a:cubicBezTo>
                    <a:pt x="1" y="0"/>
                    <a:pt x="0" y="1"/>
                    <a:pt x="0" y="2"/>
                  </a:cubicBezTo>
                  <a:cubicBezTo>
                    <a:pt x="0" y="3"/>
                    <a:pt x="1" y="4"/>
                    <a:pt x="2" y="4"/>
                  </a:cubicBezTo>
                  <a:cubicBezTo>
                    <a:pt x="34" y="4"/>
                    <a:pt x="34" y="4"/>
                    <a:pt x="34" y="4"/>
                  </a:cubicBezTo>
                  <a:cubicBezTo>
                    <a:pt x="35" y="4"/>
                    <a:pt x="36" y="3"/>
                    <a:pt x="36" y="2"/>
                  </a:cubicBezTo>
                  <a:cubicBezTo>
                    <a:pt x="36" y="1"/>
                    <a:pt x="35" y="0"/>
                    <a:pt x="34" y="0"/>
                  </a:cubicBezTo>
                  <a:close/>
                </a:path>
              </a:pathLst>
            </a:custGeom>
            <a:grp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en-US"/>
            </a:p>
          </p:txBody>
        </p:sp>
        <p:sp>
          <p:nvSpPr>
            <p:cNvPr id="65" name="Freeform 15"/>
            <p:cNvSpPr>
              <a:spLocks noChangeArrowheads="1"/>
            </p:cNvSpPr>
            <p:nvPr/>
          </p:nvSpPr>
          <p:spPr bwMode="auto">
            <a:xfrm>
              <a:off x="122238" y="322262"/>
              <a:ext cx="138113" cy="14288"/>
            </a:xfrm>
            <a:custGeom>
              <a:avLst/>
              <a:gdLst>
                <a:gd name="T0" fmla="*/ 130440 w 36"/>
                <a:gd name="T1" fmla="*/ 0 h 4"/>
                <a:gd name="T2" fmla="*/ 7673 w 36"/>
                <a:gd name="T3" fmla="*/ 0 h 4"/>
                <a:gd name="T4" fmla="*/ 0 w 36"/>
                <a:gd name="T5" fmla="*/ 7144 h 4"/>
                <a:gd name="T6" fmla="*/ 7673 w 36"/>
                <a:gd name="T7" fmla="*/ 14288 h 4"/>
                <a:gd name="T8" fmla="*/ 130440 w 36"/>
                <a:gd name="T9" fmla="*/ 14288 h 4"/>
                <a:gd name="T10" fmla="*/ 138113 w 36"/>
                <a:gd name="T11" fmla="*/ 7144 h 4"/>
                <a:gd name="T12" fmla="*/ 130440 w 36"/>
                <a:gd name="T13" fmla="*/ 0 h 4"/>
                <a:gd name="T14" fmla="*/ 0 60000 65536"/>
                <a:gd name="T15" fmla="*/ 0 60000 65536"/>
                <a:gd name="T16" fmla="*/ 0 60000 65536"/>
                <a:gd name="T17" fmla="*/ 0 60000 65536"/>
                <a:gd name="T18" fmla="*/ 0 60000 65536"/>
                <a:gd name="T19" fmla="*/ 0 60000 65536"/>
                <a:gd name="T20" fmla="*/ 0 60000 65536"/>
                <a:gd name="T21" fmla="*/ 0 w 36"/>
                <a:gd name="T22" fmla="*/ 0 h 4"/>
                <a:gd name="T23" fmla="*/ 36 w 36"/>
                <a:gd name="T24" fmla="*/ 4 h 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6" h="4">
                  <a:moveTo>
                    <a:pt x="34" y="0"/>
                  </a:moveTo>
                  <a:cubicBezTo>
                    <a:pt x="2" y="0"/>
                    <a:pt x="2" y="0"/>
                    <a:pt x="2" y="0"/>
                  </a:cubicBezTo>
                  <a:cubicBezTo>
                    <a:pt x="1" y="0"/>
                    <a:pt x="0" y="1"/>
                    <a:pt x="0" y="2"/>
                  </a:cubicBezTo>
                  <a:cubicBezTo>
                    <a:pt x="0" y="3"/>
                    <a:pt x="1" y="4"/>
                    <a:pt x="2" y="4"/>
                  </a:cubicBezTo>
                  <a:cubicBezTo>
                    <a:pt x="34" y="4"/>
                    <a:pt x="34" y="4"/>
                    <a:pt x="34" y="4"/>
                  </a:cubicBezTo>
                  <a:cubicBezTo>
                    <a:pt x="35" y="4"/>
                    <a:pt x="36" y="3"/>
                    <a:pt x="36" y="2"/>
                  </a:cubicBezTo>
                  <a:cubicBezTo>
                    <a:pt x="36" y="1"/>
                    <a:pt x="35" y="0"/>
                    <a:pt x="34" y="0"/>
                  </a:cubicBezTo>
                  <a:close/>
                </a:path>
              </a:pathLst>
            </a:custGeom>
            <a:grp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en-US"/>
            </a:p>
          </p:txBody>
        </p:sp>
        <p:sp>
          <p:nvSpPr>
            <p:cNvPr id="66" name="Freeform 16"/>
            <p:cNvSpPr>
              <a:spLocks noChangeArrowheads="1"/>
            </p:cNvSpPr>
            <p:nvPr/>
          </p:nvSpPr>
          <p:spPr bwMode="auto">
            <a:xfrm>
              <a:off x="292100" y="414337"/>
              <a:ext cx="138113" cy="14288"/>
            </a:xfrm>
            <a:custGeom>
              <a:avLst/>
              <a:gdLst>
                <a:gd name="T0" fmla="*/ 130440 w 36"/>
                <a:gd name="T1" fmla="*/ 0 h 4"/>
                <a:gd name="T2" fmla="*/ 7673 w 36"/>
                <a:gd name="T3" fmla="*/ 0 h 4"/>
                <a:gd name="T4" fmla="*/ 0 w 36"/>
                <a:gd name="T5" fmla="*/ 7144 h 4"/>
                <a:gd name="T6" fmla="*/ 7673 w 36"/>
                <a:gd name="T7" fmla="*/ 14288 h 4"/>
                <a:gd name="T8" fmla="*/ 130440 w 36"/>
                <a:gd name="T9" fmla="*/ 14288 h 4"/>
                <a:gd name="T10" fmla="*/ 138113 w 36"/>
                <a:gd name="T11" fmla="*/ 7144 h 4"/>
                <a:gd name="T12" fmla="*/ 130440 w 36"/>
                <a:gd name="T13" fmla="*/ 0 h 4"/>
                <a:gd name="T14" fmla="*/ 0 60000 65536"/>
                <a:gd name="T15" fmla="*/ 0 60000 65536"/>
                <a:gd name="T16" fmla="*/ 0 60000 65536"/>
                <a:gd name="T17" fmla="*/ 0 60000 65536"/>
                <a:gd name="T18" fmla="*/ 0 60000 65536"/>
                <a:gd name="T19" fmla="*/ 0 60000 65536"/>
                <a:gd name="T20" fmla="*/ 0 60000 65536"/>
                <a:gd name="T21" fmla="*/ 0 w 36"/>
                <a:gd name="T22" fmla="*/ 0 h 4"/>
                <a:gd name="T23" fmla="*/ 36 w 36"/>
                <a:gd name="T24" fmla="*/ 4 h 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6" h="4">
                  <a:moveTo>
                    <a:pt x="34" y="0"/>
                  </a:moveTo>
                  <a:cubicBezTo>
                    <a:pt x="2" y="0"/>
                    <a:pt x="2" y="0"/>
                    <a:pt x="2" y="0"/>
                  </a:cubicBezTo>
                  <a:cubicBezTo>
                    <a:pt x="1" y="0"/>
                    <a:pt x="0" y="1"/>
                    <a:pt x="0" y="2"/>
                  </a:cubicBezTo>
                  <a:cubicBezTo>
                    <a:pt x="0" y="3"/>
                    <a:pt x="1" y="4"/>
                    <a:pt x="2" y="4"/>
                  </a:cubicBezTo>
                  <a:cubicBezTo>
                    <a:pt x="34" y="4"/>
                    <a:pt x="34" y="4"/>
                    <a:pt x="34" y="4"/>
                  </a:cubicBezTo>
                  <a:cubicBezTo>
                    <a:pt x="35" y="4"/>
                    <a:pt x="36" y="3"/>
                    <a:pt x="36" y="2"/>
                  </a:cubicBezTo>
                  <a:cubicBezTo>
                    <a:pt x="36" y="1"/>
                    <a:pt x="35" y="0"/>
                    <a:pt x="34" y="0"/>
                  </a:cubicBezTo>
                  <a:close/>
                </a:path>
              </a:pathLst>
            </a:custGeom>
            <a:grp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en-US"/>
            </a:p>
          </p:txBody>
        </p:sp>
        <p:sp>
          <p:nvSpPr>
            <p:cNvPr id="67" name="Freeform 17"/>
            <p:cNvSpPr>
              <a:spLocks noChangeArrowheads="1"/>
            </p:cNvSpPr>
            <p:nvPr/>
          </p:nvSpPr>
          <p:spPr bwMode="auto">
            <a:xfrm>
              <a:off x="292100" y="368300"/>
              <a:ext cx="138113" cy="14288"/>
            </a:xfrm>
            <a:custGeom>
              <a:avLst/>
              <a:gdLst>
                <a:gd name="T0" fmla="*/ 130440 w 36"/>
                <a:gd name="T1" fmla="*/ 0 h 4"/>
                <a:gd name="T2" fmla="*/ 7673 w 36"/>
                <a:gd name="T3" fmla="*/ 0 h 4"/>
                <a:gd name="T4" fmla="*/ 0 w 36"/>
                <a:gd name="T5" fmla="*/ 7144 h 4"/>
                <a:gd name="T6" fmla="*/ 7673 w 36"/>
                <a:gd name="T7" fmla="*/ 14288 h 4"/>
                <a:gd name="T8" fmla="*/ 130440 w 36"/>
                <a:gd name="T9" fmla="*/ 14288 h 4"/>
                <a:gd name="T10" fmla="*/ 138113 w 36"/>
                <a:gd name="T11" fmla="*/ 7144 h 4"/>
                <a:gd name="T12" fmla="*/ 130440 w 36"/>
                <a:gd name="T13" fmla="*/ 0 h 4"/>
                <a:gd name="T14" fmla="*/ 0 60000 65536"/>
                <a:gd name="T15" fmla="*/ 0 60000 65536"/>
                <a:gd name="T16" fmla="*/ 0 60000 65536"/>
                <a:gd name="T17" fmla="*/ 0 60000 65536"/>
                <a:gd name="T18" fmla="*/ 0 60000 65536"/>
                <a:gd name="T19" fmla="*/ 0 60000 65536"/>
                <a:gd name="T20" fmla="*/ 0 60000 65536"/>
                <a:gd name="T21" fmla="*/ 0 w 36"/>
                <a:gd name="T22" fmla="*/ 0 h 4"/>
                <a:gd name="T23" fmla="*/ 36 w 36"/>
                <a:gd name="T24" fmla="*/ 4 h 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6" h="4">
                  <a:moveTo>
                    <a:pt x="34" y="0"/>
                  </a:moveTo>
                  <a:cubicBezTo>
                    <a:pt x="2" y="0"/>
                    <a:pt x="2" y="0"/>
                    <a:pt x="2" y="0"/>
                  </a:cubicBezTo>
                  <a:cubicBezTo>
                    <a:pt x="1" y="0"/>
                    <a:pt x="0" y="1"/>
                    <a:pt x="0" y="2"/>
                  </a:cubicBezTo>
                  <a:cubicBezTo>
                    <a:pt x="0" y="3"/>
                    <a:pt x="1" y="4"/>
                    <a:pt x="2" y="4"/>
                  </a:cubicBezTo>
                  <a:cubicBezTo>
                    <a:pt x="34" y="4"/>
                    <a:pt x="34" y="4"/>
                    <a:pt x="34" y="4"/>
                  </a:cubicBezTo>
                  <a:cubicBezTo>
                    <a:pt x="35" y="4"/>
                    <a:pt x="36" y="3"/>
                    <a:pt x="36" y="2"/>
                  </a:cubicBezTo>
                  <a:cubicBezTo>
                    <a:pt x="36" y="1"/>
                    <a:pt x="35" y="0"/>
                    <a:pt x="34" y="0"/>
                  </a:cubicBezTo>
                  <a:close/>
                </a:path>
              </a:pathLst>
            </a:custGeom>
            <a:grp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en-US"/>
            </a:p>
          </p:txBody>
        </p:sp>
        <p:sp>
          <p:nvSpPr>
            <p:cNvPr id="68" name="Freeform 18"/>
            <p:cNvSpPr>
              <a:spLocks noChangeArrowheads="1"/>
            </p:cNvSpPr>
            <p:nvPr/>
          </p:nvSpPr>
          <p:spPr bwMode="auto">
            <a:xfrm>
              <a:off x="292100" y="322262"/>
              <a:ext cx="138113" cy="14288"/>
            </a:xfrm>
            <a:custGeom>
              <a:avLst/>
              <a:gdLst>
                <a:gd name="T0" fmla="*/ 130440 w 36"/>
                <a:gd name="T1" fmla="*/ 0 h 4"/>
                <a:gd name="T2" fmla="*/ 7673 w 36"/>
                <a:gd name="T3" fmla="*/ 0 h 4"/>
                <a:gd name="T4" fmla="*/ 0 w 36"/>
                <a:gd name="T5" fmla="*/ 7144 h 4"/>
                <a:gd name="T6" fmla="*/ 7673 w 36"/>
                <a:gd name="T7" fmla="*/ 14288 h 4"/>
                <a:gd name="T8" fmla="*/ 130440 w 36"/>
                <a:gd name="T9" fmla="*/ 14288 h 4"/>
                <a:gd name="T10" fmla="*/ 138113 w 36"/>
                <a:gd name="T11" fmla="*/ 7144 h 4"/>
                <a:gd name="T12" fmla="*/ 130440 w 36"/>
                <a:gd name="T13" fmla="*/ 0 h 4"/>
                <a:gd name="T14" fmla="*/ 0 60000 65536"/>
                <a:gd name="T15" fmla="*/ 0 60000 65536"/>
                <a:gd name="T16" fmla="*/ 0 60000 65536"/>
                <a:gd name="T17" fmla="*/ 0 60000 65536"/>
                <a:gd name="T18" fmla="*/ 0 60000 65536"/>
                <a:gd name="T19" fmla="*/ 0 60000 65536"/>
                <a:gd name="T20" fmla="*/ 0 60000 65536"/>
                <a:gd name="T21" fmla="*/ 0 w 36"/>
                <a:gd name="T22" fmla="*/ 0 h 4"/>
                <a:gd name="T23" fmla="*/ 36 w 36"/>
                <a:gd name="T24" fmla="*/ 4 h 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6" h="4">
                  <a:moveTo>
                    <a:pt x="34" y="0"/>
                  </a:moveTo>
                  <a:cubicBezTo>
                    <a:pt x="2" y="0"/>
                    <a:pt x="2" y="0"/>
                    <a:pt x="2" y="0"/>
                  </a:cubicBezTo>
                  <a:cubicBezTo>
                    <a:pt x="1" y="0"/>
                    <a:pt x="0" y="1"/>
                    <a:pt x="0" y="2"/>
                  </a:cubicBezTo>
                  <a:cubicBezTo>
                    <a:pt x="0" y="3"/>
                    <a:pt x="1" y="4"/>
                    <a:pt x="2" y="4"/>
                  </a:cubicBezTo>
                  <a:cubicBezTo>
                    <a:pt x="34" y="4"/>
                    <a:pt x="34" y="4"/>
                    <a:pt x="34" y="4"/>
                  </a:cubicBezTo>
                  <a:cubicBezTo>
                    <a:pt x="35" y="4"/>
                    <a:pt x="36" y="3"/>
                    <a:pt x="36" y="2"/>
                  </a:cubicBezTo>
                  <a:cubicBezTo>
                    <a:pt x="36" y="1"/>
                    <a:pt x="35" y="0"/>
                    <a:pt x="34" y="0"/>
                  </a:cubicBezTo>
                  <a:close/>
                </a:path>
              </a:pathLst>
            </a:custGeom>
            <a:grp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en-US"/>
            </a:p>
          </p:txBody>
        </p:sp>
        <p:sp>
          <p:nvSpPr>
            <p:cNvPr id="69" name="Freeform 19"/>
            <p:cNvSpPr>
              <a:spLocks noChangeArrowheads="1"/>
            </p:cNvSpPr>
            <p:nvPr/>
          </p:nvSpPr>
          <p:spPr bwMode="auto">
            <a:xfrm>
              <a:off x="122238" y="230187"/>
              <a:ext cx="307975" cy="14288"/>
            </a:xfrm>
            <a:custGeom>
              <a:avLst/>
              <a:gdLst>
                <a:gd name="T0" fmla="*/ 300276 w 80"/>
                <a:gd name="T1" fmla="*/ 0 h 4"/>
                <a:gd name="T2" fmla="*/ 7699 w 80"/>
                <a:gd name="T3" fmla="*/ 0 h 4"/>
                <a:gd name="T4" fmla="*/ 0 w 80"/>
                <a:gd name="T5" fmla="*/ 7144 h 4"/>
                <a:gd name="T6" fmla="*/ 7699 w 80"/>
                <a:gd name="T7" fmla="*/ 14288 h 4"/>
                <a:gd name="T8" fmla="*/ 300276 w 80"/>
                <a:gd name="T9" fmla="*/ 14288 h 4"/>
                <a:gd name="T10" fmla="*/ 307975 w 80"/>
                <a:gd name="T11" fmla="*/ 7144 h 4"/>
                <a:gd name="T12" fmla="*/ 300276 w 80"/>
                <a:gd name="T13" fmla="*/ 0 h 4"/>
                <a:gd name="T14" fmla="*/ 0 60000 65536"/>
                <a:gd name="T15" fmla="*/ 0 60000 65536"/>
                <a:gd name="T16" fmla="*/ 0 60000 65536"/>
                <a:gd name="T17" fmla="*/ 0 60000 65536"/>
                <a:gd name="T18" fmla="*/ 0 60000 65536"/>
                <a:gd name="T19" fmla="*/ 0 60000 65536"/>
                <a:gd name="T20" fmla="*/ 0 60000 65536"/>
                <a:gd name="T21" fmla="*/ 0 w 80"/>
                <a:gd name="T22" fmla="*/ 0 h 4"/>
                <a:gd name="T23" fmla="*/ 80 w 80"/>
                <a:gd name="T24" fmla="*/ 4 h 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0" h="4">
                  <a:moveTo>
                    <a:pt x="78" y="0"/>
                  </a:moveTo>
                  <a:cubicBezTo>
                    <a:pt x="2" y="0"/>
                    <a:pt x="2" y="0"/>
                    <a:pt x="2" y="0"/>
                  </a:cubicBezTo>
                  <a:cubicBezTo>
                    <a:pt x="1" y="0"/>
                    <a:pt x="0" y="1"/>
                    <a:pt x="0" y="2"/>
                  </a:cubicBezTo>
                  <a:cubicBezTo>
                    <a:pt x="0" y="3"/>
                    <a:pt x="1" y="4"/>
                    <a:pt x="2" y="4"/>
                  </a:cubicBezTo>
                  <a:cubicBezTo>
                    <a:pt x="78" y="4"/>
                    <a:pt x="78" y="4"/>
                    <a:pt x="78" y="4"/>
                  </a:cubicBezTo>
                  <a:cubicBezTo>
                    <a:pt x="79" y="4"/>
                    <a:pt x="80" y="3"/>
                    <a:pt x="80" y="2"/>
                  </a:cubicBezTo>
                  <a:cubicBezTo>
                    <a:pt x="80" y="1"/>
                    <a:pt x="79" y="0"/>
                    <a:pt x="78" y="0"/>
                  </a:cubicBezTo>
                  <a:close/>
                </a:path>
              </a:pathLst>
            </a:custGeom>
            <a:grp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en-US"/>
            </a:p>
          </p:txBody>
        </p:sp>
        <p:sp>
          <p:nvSpPr>
            <p:cNvPr id="70" name="Freeform 20"/>
            <p:cNvSpPr>
              <a:spLocks noChangeArrowheads="1"/>
            </p:cNvSpPr>
            <p:nvPr/>
          </p:nvSpPr>
          <p:spPr bwMode="auto">
            <a:xfrm>
              <a:off x="122238" y="276225"/>
              <a:ext cx="307975" cy="14288"/>
            </a:xfrm>
            <a:custGeom>
              <a:avLst/>
              <a:gdLst>
                <a:gd name="T0" fmla="*/ 300276 w 80"/>
                <a:gd name="T1" fmla="*/ 0 h 4"/>
                <a:gd name="T2" fmla="*/ 7699 w 80"/>
                <a:gd name="T3" fmla="*/ 0 h 4"/>
                <a:gd name="T4" fmla="*/ 0 w 80"/>
                <a:gd name="T5" fmla="*/ 7144 h 4"/>
                <a:gd name="T6" fmla="*/ 7699 w 80"/>
                <a:gd name="T7" fmla="*/ 14288 h 4"/>
                <a:gd name="T8" fmla="*/ 300276 w 80"/>
                <a:gd name="T9" fmla="*/ 14288 h 4"/>
                <a:gd name="T10" fmla="*/ 307975 w 80"/>
                <a:gd name="T11" fmla="*/ 7144 h 4"/>
                <a:gd name="T12" fmla="*/ 300276 w 80"/>
                <a:gd name="T13" fmla="*/ 0 h 4"/>
                <a:gd name="T14" fmla="*/ 0 60000 65536"/>
                <a:gd name="T15" fmla="*/ 0 60000 65536"/>
                <a:gd name="T16" fmla="*/ 0 60000 65536"/>
                <a:gd name="T17" fmla="*/ 0 60000 65536"/>
                <a:gd name="T18" fmla="*/ 0 60000 65536"/>
                <a:gd name="T19" fmla="*/ 0 60000 65536"/>
                <a:gd name="T20" fmla="*/ 0 60000 65536"/>
                <a:gd name="T21" fmla="*/ 0 w 80"/>
                <a:gd name="T22" fmla="*/ 0 h 4"/>
                <a:gd name="T23" fmla="*/ 80 w 80"/>
                <a:gd name="T24" fmla="*/ 4 h 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0" h="4">
                  <a:moveTo>
                    <a:pt x="78" y="0"/>
                  </a:moveTo>
                  <a:cubicBezTo>
                    <a:pt x="2" y="0"/>
                    <a:pt x="2" y="0"/>
                    <a:pt x="2" y="0"/>
                  </a:cubicBezTo>
                  <a:cubicBezTo>
                    <a:pt x="1" y="0"/>
                    <a:pt x="0" y="1"/>
                    <a:pt x="0" y="2"/>
                  </a:cubicBezTo>
                  <a:cubicBezTo>
                    <a:pt x="0" y="3"/>
                    <a:pt x="1" y="4"/>
                    <a:pt x="2" y="4"/>
                  </a:cubicBezTo>
                  <a:cubicBezTo>
                    <a:pt x="78" y="4"/>
                    <a:pt x="78" y="4"/>
                    <a:pt x="78" y="4"/>
                  </a:cubicBezTo>
                  <a:cubicBezTo>
                    <a:pt x="79" y="4"/>
                    <a:pt x="80" y="3"/>
                    <a:pt x="80" y="2"/>
                  </a:cubicBezTo>
                  <a:cubicBezTo>
                    <a:pt x="80" y="1"/>
                    <a:pt x="79" y="0"/>
                    <a:pt x="78" y="0"/>
                  </a:cubicBezTo>
                  <a:close/>
                </a:path>
              </a:pathLst>
            </a:custGeom>
            <a:grp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en-US"/>
            </a:p>
          </p:txBody>
        </p:sp>
        <p:sp>
          <p:nvSpPr>
            <p:cNvPr id="71" name="Freeform 21"/>
            <p:cNvSpPr>
              <a:spLocks noEditPoints="1" noChangeArrowheads="1"/>
            </p:cNvSpPr>
            <p:nvPr/>
          </p:nvSpPr>
          <p:spPr bwMode="auto">
            <a:xfrm>
              <a:off x="122238" y="60325"/>
              <a:ext cx="138113" cy="138113"/>
            </a:xfrm>
            <a:custGeom>
              <a:avLst/>
              <a:gdLst>
                <a:gd name="T0" fmla="*/ 15346 w 36"/>
                <a:gd name="T1" fmla="*/ 138113 h 36"/>
                <a:gd name="T2" fmla="*/ 122767 w 36"/>
                <a:gd name="T3" fmla="*/ 138113 h 36"/>
                <a:gd name="T4" fmla="*/ 138113 w 36"/>
                <a:gd name="T5" fmla="*/ 122767 h 36"/>
                <a:gd name="T6" fmla="*/ 138113 w 36"/>
                <a:gd name="T7" fmla="*/ 15346 h 36"/>
                <a:gd name="T8" fmla="*/ 122767 w 36"/>
                <a:gd name="T9" fmla="*/ 0 h 36"/>
                <a:gd name="T10" fmla="*/ 15346 w 36"/>
                <a:gd name="T11" fmla="*/ 0 h 36"/>
                <a:gd name="T12" fmla="*/ 0 w 36"/>
                <a:gd name="T13" fmla="*/ 15346 h 36"/>
                <a:gd name="T14" fmla="*/ 0 w 36"/>
                <a:gd name="T15" fmla="*/ 122767 h 36"/>
                <a:gd name="T16" fmla="*/ 15346 w 36"/>
                <a:gd name="T17" fmla="*/ 138113 h 36"/>
                <a:gd name="T18" fmla="*/ 30692 w 36"/>
                <a:gd name="T19" fmla="*/ 30692 h 36"/>
                <a:gd name="T20" fmla="*/ 107421 w 36"/>
                <a:gd name="T21" fmla="*/ 30692 h 36"/>
                <a:gd name="T22" fmla="*/ 107421 w 36"/>
                <a:gd name="T23" fmla="*/ 107421 h 36"/>
                <a:gd name="T24" fmla="*/ 30692 w 36"/>
                <a:gd name="T25" fmla="*/ 107421 h 36"/>
                <a:gd name="T26" fmla="*/ 30692 w 36"/>
                <a:gd name="T27" fmla="*/ 30692 h 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6"/>
                <a:gd name="T43" fmla="*/ 0 h 36"/>
                <a:gd name="T44" fmla="*/ 36 w 36"/>
                <a:gd name="T45" fmla="*/ 36 h 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6" h="36">
                  <a:moveTo>
                    <a:pt x="4" y="36"/>
                  </a:moveTo>
                  <a:cubicBezTo>
                    <a:pt x="32" y="36"/>
                    <a:pt x="32" y="36"/>
                    <a:pt x="32" y="36"/>
                  </a:cubicBezTo>
                  <a:cubicBezTo>
                    <a:pt x="34" y="36"/>
                    <a:pt x="36" y="34"/>
                    <a:pt x="36" y="32"/>
                  </a:cubicBezTo>
                  <a:cubicBezTo>
                    <a:pt x="36" y="4"/>
                    <a:pt x="36" y="4"/>
                    <a:pt x="36" y="4"/>
                  </a:cubicBezTo>
                  <a:cubicBezTo>
                    <a:pt x="36" y="2"/>
                    <a:pt x="34" y="0"/>
                    <a:pt x="32" y="0"/>
                  </a:cubicBezTo>
                  <a:cubicBezTo>
                    <a:pt x="4" y="0"/>
                    <a:pt x="4" y="0"/>
                    <a:pt x="4" y="0"/>
                  </a:cubicBezTo>
                  <a:cubicBezTo>
                    <a:pt x="2" y="0"/>
                    <a:pt x="0" y="2"/>
                    <a:pt x="0" y="4"/>
                  </a:cubicBezTo>
                  <a:cubicBezTo>
                    <a:pt x="0" y="32"/>
                    <a:pt x="0" y="32"/>
                    <a:pt x="0" y="32"/>
                  </a:cubicBezTo>
                  <a:cubicBezTo>
                    <a:pt x="0" y="34"/>
                    <a:pt x="2" y="36"/>
                    <a:pt x="4" y="36"/>
                  </a:cubicBezTo>
                  <a:close/>
                  <a:moveTo>
                    <a:pt x="8" y="8"/>
                  </a:moveTo>
                  <a:cubicBezTo>
                    <a:pt x="28" y="8"/>
                    <a:pt x="28" y="8"/>
                    <a:pt x="28" y="8"/>
                  </a:cubicBezTo>
                  <a:cubicBezTo>
                    <a:pt x="28" y="28"/>
                    <a:pt x="28" y="28"/>
                    <a:pt x="28" y="28"/>
                  </a:cubicBezTo>
                  <a:cubicBezTo>
                    <a:pt x="8" y="28"/>
                    <a:pt x="8" y="28"/>
                    <a:pt x="8" y="28"/>
                  </a:cubicBezTo>
                  <a:lnTo>
                    <a:pt x="8" y="8"/>
                  </a:lnTo>
                  <a:close/>
                </a:path>
              </a:pathLst>
            </a:custGeom>
            <a:grp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en-US"/>
            </a:p>
          </p:txBody>
        </p:sp>
      </p:grpSp>
      <p:sp>
        <p:nvSpPr>
          <p:cNvPr id="72" name="TextBox 15"/>
          <p:cNvSpPr>
            <a:spLocks noChangeArrowheads="1"/>
          </p:cNvSpPr>
          <p:nvPr/>
        </p:nvSpPr>
        <p:spPr bwMode="auto">
          <a:xfrm>
            <a:off x="955413" y="1689985"/>
            <a:ext cx="1781175" cy="4385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spAutoFit/>
          </a:bodyPr>
          <a:lstStyle/>
          <a:p>
            <a:pPr algn="r"/>
            <a:r>
              <a:rPr lang="en-US" altLang="zh-CN" sz="2400" dirty="0">
                <a:solidFill>
                  <a:schemeClr val="bg1"/>
                </a:solidFill>
                <a:latin typeface="+mn-ea"/>
                <a:ea typeface="+mn-ea"/>
                <a:sym typeface="方正兰亭细黑_GBK" charset="-122"/>
              </a:rPr>
              <a:t>Part 1</a:t>
            </a:r>
            <a:endParaRPr lang="en-US" altLang="zh-CN" sz="2400" dirty="0">
              <a:solidFill>
                <a:schemeClr val="bg1"/>
              </a:solidFill>
              <a:latin typeface="+mn-ea"/>
              <a:ea typeface="+mn-ea"/>
              <a:sym typeface="方正兰亭细黑_GBK" charset="-122"/>
            </a:endParaRPr>
          </a:p>
        </p:txBody>
      </p:sp>
      <p:sp>
        <p:nvSpPr>
          <p:cNvPr id="73" name="文本框 52"/>
          <p:cNvSpPr>
            <a:spLocks noChangeArrowheads="1"/>
          </p:cNvSpPr>
          <p:nvPr/>
        </p:nvSpPr>
        <p:spPr bwMode="auto">
          <a:xfrm>
            <a:off x="727879" y="1025616"/>
            <a:ext cx="2115929" cy="6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spAutoFit/>
          </a:bodyPr>
          <a:lstStyle/>
          <a:p>
            <a:pPr algn="ctr"/>
            <a:r>
              <a:rPr lang="zh-CN" altLang="en-US" sz="3800" b="1" dirty="0">
                <a:solidFill>
                  <a:schemeClr val="bg1"/>
                </a:solidFill>
                <a:latin typeface="方正兰亭粗黑_GBK" charset="-122"/>
                <a:ea typeface="微软雅黑" panose="020B0503020204020204" pitchFamily="34" charset="-122"/>
              </a:rPr>
              <a:t>第一部分</a:t>
            </a:r>
            <a:endParaRPr lang="zh-CN" altLang="zh-CN" sz="3800" b="1" dirty="0">
              <a:solidFill>
                <a:schemeClr val="bg1"/>
              </a:solidFill>
              <a:latin typeface="方正兰亭粗黑_GBK" charset="-122"/>
              <a:ea typeface="微软雅黑" panose="020B0503020204020204" pitchFamily="34" charset="-122"/>
            </a:endParaRPr>
          </a:p>
        </p:txBody>
      </p:sp>
    </p:spTree>
  </p:cSld>
  <p:clrMapOvr>
    <a:masterClrMapping/>
  </p:clrMapOvr>
  <p:transition spd="slow"/>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a:off x="0" y="0"/>
            <a:ext cx="3653778" cy="5143500"/>
          </a:xfrm>
          <a:prstGeom prst="rect">
            <a:avLst/>
          </a:prstGeom>
          <a:solidFill>
            <a:srgbClr val="00682F"/>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20" name="TextBox 19"/>
          <p:cNvSpPr txBox="1"/>
          <p:nvPr/>
        </p:nvSpPr>
        <p:spPr>
          <a:xfrm>
            <a:off x="4355976" y="1765402"/>
            <a:ext cx="4452801" cy="795655"/>
          </a:xfrm>
          <a:prstGeom prst="rect">
            <a:avLst/>
          </a:prstGeom>
          <a:noFill/>
          <a:effectLst/>
        </p:spPr>
        <p:txBody>
          <a:bodyPr wrap="square" lIns="72572" tIns="36286" rIns="72572" bIns="36286" rtlCol="0">
            <a:spAutoFit/>
          </a:bodyPr>
          <a:lstStyle/>
          <a:p>
            <a:pPr algn="ctr"/>
            <a:r>
              <a:rPr lang="zh-CN" altLang="en-US" sz="4700" dirty="0">
                <a:solidFill>
                  <a:srgbClr val="00682F"/>
                </a:solidFill>
                <a:latin typeface="时尚中黑简体" pitchFamily="2" charset="-122"/>
                <a:ea typeface="时尚中黑简体" pitchFamily="2" charset="-122"/>
              </a:rPr>
              <a:t>聊天</a:t>
            </a:r>
            <a:r>
              <a:rPr lang="zh-CN" altLang="en-US" sz="4700" dirty="0">
                <a:solidFill>
                  <a:srgbClr val="00682F"/>
                </a:solidFill>
                <a:latin typeface="时尚中黑简体" pitchFamily="2" charset="-122"/>
                <a:ea typeface="时尚中黑简体" pitchFamily="2" charset="-122"/>
              </a:rPr>
              <a:t>系统</a:t>
            </a:r>
            <a:endParaRPr lang="zh-CN" altLang="en-US" sz="4700" dirty="0">
              <a:solidFill>
                <a:srgbClr val="00682F"/>
              </a:solidFill>
              <a:latin typeface="时尚中黑简体" pitchFamily="2" charset="-122"/>
              <a:ea typeface="时尚中黑简体" pitchFamily="2" charset="-122"/>
            </a:endParaRPr>
          </a:p>
        </p:txBody>
      </p:sp>
      <p:cxnSp>
        <p:nvCxnSpPr>
          <p:cNvPr id="57" name="直接连接符 56"/>
          <p:cNvCxnSpPr/>
          <p:nvPr/>
        </p:nvCxnSpPr>
        <p:spPr>
          <a:xfrm>
            <a:off x="4616663" y="2573868"/>
            <a:ext cx="4043739" cy="0"/>
          </a:xfrm>
          <a:prstGeom prst="line">
            <a:avLst/>
          </a:prstGeom>
          <a:ln>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sp>
        <p:nvSpPr>
          <p:cNvPr id="72" name="TextBox 15"/>
          <p:cNvSpPr>
            <a:spLocks noChangeArrowheads="1"/>
          </p:cNvSpPr>
          <p:nvPr/>
        </p:nvSpPr>
        <p:spPr bwMode="auto">
          <a:xfrm>
            <a:off x="955413" y="1689985"/>
            <a:ext cx="1781175" cy="4385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spAutoFit/>
          </a:bodyPr>
          <a:lstStyle/>
          <a:p>
            <a:pPr algn="r"/>
            <a:r>
              <a:rPr lang="en-US" altLang="zh-CN" sz="2400" dirty="0">
                <a:solidFill>
                  <a:schemeClr val="bg1"/>
                </a:solidFill>
                <a:latin typeface="+mn-ea"/>
                <a:ea typeface="+mn-ea"/>
                <a:sym typeface="方正兰亭细黑_GBK" charset="-122"/>
              </a:rPr>
              <a:t>Part 1</a:t>
            </a:r>
            <a:endParaRPr lang="en-US" altLang="zh-CN" sz="2400" dirty="0">
              <a:solidFill>
                <a:schemeClr val="bg1"/>
              </a:solidFill>
              <a:latin typeface="+mn-ea"/>
              <a:ea typeface="+mn-ea"/>
              <a:sym typeface="方正兰亭细黑_GBK" charset="-122"/>
            </a:endParaRPr>
          </a:p>
        </p:txBody>
      </p:sp>
      <p:sp>
        <p:nvSpPr>
          <p:cNvPr id="73" name="文本框 52"/>
          <p:cNvSpPr>
            <a:spLocks noChangeArrowheads="1"/>
          </p:cNvSpPr>
          <p:nvPr/>
        </p:nvSpPr>
        <p:spPr bwMode="auto">
          <a:xfrm>
            <a:off x="727879" y="1025616"/>
            <a:ext cx="2115929" cy="652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spAutoFit/>
          </a:bodyPr>
          <a:lstStyle/>
          <a:p>
            <a:pPr algn="ctr"/>
            <a:r>
              <a:rPr lang="zh-CN" altLang="en-US" sz="3800" b="1" dirty="0">
                <a:solidFill>
                  <a:schemeClr val="bg1"/>
                </a:solidFill>
                <a:latin typeface="方正兰亭粗黑_GBK" charset="-122"/>
                <a:ea typeface="微软雅黑" panose="020B0503020204020204" pitchFamily="34" charset="-122"/>
              </a:rPr>
              <a:t>第</a:t>
            </a:r>
            <a:r>
              <a:rPr lang="zh-CN" altLang="en-US" sz="3800" b="1" dirty="0">
                <a:solidFill>
                  <a:schemeClr val="bg1"/>
                </a:solidFill>
                <a:latin typeface="方正兰亭粗黑_GBK" charset="-122"/>
                <a:ea typeface="微软雅黑" panose="020B0503020204020204" pitchFamily="34" charset="-122"/>
              </a:rPr>
              <a:t>五部分</a:t>
            </a:r>
            <a:endParaRPr lang="zh-CN" altLang="zh-CN" sz="3800" b="1" dirty="0">
              <a:solidFill>
                <a:schemeClr val="bg1"/>
              </a:solidFill>
              <a:latin typeface="方正兰亭粗黑_GBK" charset="-122"/>
              <a:ea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2987675" y="1563370"/>
            <a:ext cx="1545590" cy="1530350"/>
          </a:xfrm>
          <a:prstGeom prst="rect">
            <a:avLst/>
          </a:prstGeom>
        </p:spPr>
      </p:pic>
    </p:spTree>
  </p:cSld>
  <p:clrMapOvr>
    <a:masterClrMapping/>
  </p:clrMapOvr>
  <p:transition spd="slow"/>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Box 35"/>
          <p:cNvSpPr txBox="1"/>
          <p:nvPr/>
        </p:nvSpPr>
        <p:spPr>
          <a:xfrm>
            <a:off x="683569" y="267494"/>
            <a:ext cx="1872208" cy="410845"/>
          </a:xfrm>
          <a:prstGeom prst="rect">
            <a:avLst/>
          </a:prstGeom>
          <a:noFill/>
          <a:effectLst/>
        </p:spPr>
        <p:txBody>
          <a:bodyPr wrap="square" lIns="72572" tIns="36286" rIns="72572" bIns="36286" rtlCol="0">
            <a:spAutoFit/>
          </a:bodyPr>
          <a:lstStyle/>
          <a:p>
            <a:pPr algn="ctr"/>
            <a:r>
              <a:rPr lang="zh-CN" altLang="en-US" sz="2200" dirty="0">
                <a:latin typeface="+mn-ea"/>
                <a:ea typeface="+mn-ea"/>
              </a:rPr>
              <a:t>登录</a:t>
            </a:r>
            <a:r>
              <a:rPr lang="zh-CN" altLang="en-US" sz="2200" dirty="0">
                <a:latin typeface="+mn-ea"/>
                <a:ea typeface="+mn-ea"/>
              </a:rPr>
              <a:t>界面</a:t>
            </a:r>
            <a:endParaRPr lang="zh-CN" altLang="en-US" sz="2200" dirty="0">
              <a:latin typeface="+mn-ea"/>
              <a:ea typeface="+mn-ea"/>
            </a:endParaRPr>
          </a:p>
        </p:txBody>
      </p:sp>
      <p:sp>
        <p:nvSpPr>
          <p:cNvPr id="4" name="文本框 3"/>
          <p:cNvSpPr txBox="1"/>
          <p:nvPr/>
        </p:nvSpPr>
        <p:spPr>
          <a:xfrm>
            <a:off x="-83820" y="2643505"/>
            <a:ext cx="4439920" cy="1929765"/>
          </a:xfrm>
          <a:prstGeom prst="rect">
            <a:avLst/>
          </a:prstGeom>
          <a:noFill/>
        </p:spPr>
        <p:txBody>
          <a:bodyPr wrap="square" lIns="0" tIns="0" rIns="0" bIns="0" rtlCol="0">
            <a:noAutofit/>
          </a:bodyPr>
          <a:lstStyle/>
          <a:p>
            <a:endParaRPr lang="en-US" altLang="zh-CN" sz="1600" b="1" i="1" dirty="0">
              <a:solidFill>
                <a:schemeClr val="accent6"/>
              </a:solidFill>
              <a:latin typeface="仿宋" panose="02010609060101010101" charset="-122"/>
              <a:ea typeface="仿宋" panose="02010609060101010101" charset="-122"/>
            </a:endParaRPr>
          </a:p>
          <a:p>
            <a:pPr lvl="1">
              <a:buFont typeface="Arial" panose="020B0604020202020204" pitchFamily="34" charset="0"/>
              <a:buChar char="•"/>
            </a:pPr>
            <a:r>
              <a:rPr lang="zh-CN" altLang="en-US" sz="1600" b="1" dirty="0">
                <a:solidFill>
                  <a:schemeClr val="accent6"/>
                </a:solidFill>
                <a:latin typeface="微软雅黑" panose="020B0503020204020204" pitchFamily="34" charset="-122"/>
                <a:ea typeface="微软雅黑" panose="020B0503020204020204" pitchFamily="34" charset="-122"/>
              </a:rPr>
              <a:t>登录</a:t>
            </a:r>
            <a:r>
              <a:rPr lang="zh-CN" altLang="en-US" sz="1600" b="1" dirty="0">
                <a:solidFill>
                  <a:schemeClr val="accent6"/>
                </a:solidFill>
                <a:latin typeface="微软雅黑" panose="020B0503020204020204" pitchFamily="34" charset="-122"/>
                <a:ea typeface="微软雅黑" panose="020B0503020204020204" pitchFamily="34" charset="-122"/>
              </a:rPr>
              <a:t>逻辑：</a:t>
            </a:r>
            <a:endParaRPr lang="zh-CN" altLang="en-US" sz="1600" b="1" dirty="0">
              <a:solidFill>
                <a:schemeClr val="accent6"/>
              </a:solidFill>
              <a:latin typeface="微软雅黑" panose="020B0503020204020204" pitchFamily="34" charset="-122"/>
              <a:ea typeface="微软雅黑" panose="020B0503020204020204" pitchFamily="34" charset="-122"/>
            </a:endParaRPr>
          </a:p>
          <a:p>
            <a:pPr lvl="1" indent="0">
              <a:buFont typeface="Arial" panose="020B0604020202020204" pitchFamily="34" charset="0"/>
              <a:buNone/>
            </a:pPr>
            <a:r>
              <a:rPr lang="en-US" altLang="zh-CN" sz="1600" b="1" dirty="0">
                <a:solidFill>
                  <a:schemeClr val="accent6"/>
                </a:solidFill>
                <a:latin typeface="微软雅黑" panose="020B0503020204020204" pitchFamily="34" charset="-122"/>
                <a:ea typeface="微软雅黑" panose="020B0503020204020204" pitchFamily="34" charset="-122"/>
              </a:rPr>
              <a:t>     验证用户输入: 检查帐号和密码是否为空。</a:t>
            </a:r>
            <a:endParaRPr lang="en-US" altLang="zh-CN" sz="1600" b="1" dirty="0">
              <a:solidFill>
                <a:schemeClr val="accent6"/>
              </a:solidFill>
              <a:latin typeface="微软雅黑" panose="020B0503020204020204" pitchFamily="34" charset="-122"/>
              <a:ea typeface="微软雅黑" panose="020B0503020204020204" pitchFamily="34" charset="-122"/>
            </a:endParaRPr>
          </a:p>
          <a:p>
            <a:pPr lvl="1" indent="0">
              <a:buFont typeface="Arial" panose="020B0604020202020204" pitchFamily="34" charset="0"/>
              <a:buNone/>
            </a:pPr>
            <a:r>
              <a:rPr lang="en-US" altLang="zh-CN" sz="1600" b="1" dirty="0">
                <a:solidFill>
                  <a:schemeClr val="accent6"/>
                </a:solidFill>
                <a:latin typeface="微软雅黑" panose="020B0503020204020204" pitchFamily="34" charset="-122"/>
                <a:ea typeface="微软雅黑" panose="020B0503020204020204" pitchFamily="34" charset="-122"/>
              </a:rPr>
              <a:t>     数据库查询: 使用 SQL 查询检查用户输入的帐号和密码是否匹配。</a:t>
            </a:r>
            <a:endParaRPr lang="en-US" altLang="zh-CN" sz="1600" b="1" dirty="0">
              <a:solidFill>
                <a:schemeClr val="accent6"/>
              </a:solidFill>
              <a:latin typeface="微软雅黑" panose="020B0503020204020204" pitchFamily="34" charset="-122"/>
              <a:ea typeface="微软雅黑" panose="020B0503020204020204" pitchFamily="34" charset="-122"/>
            </a:endParaRPr>
          </a:p>
          <a:p>
            <a:pPr lvl="1" indent="0">
              <a:buFont typeface="Arial" panose="020B0604020202020204" pitchFamily="34" charset="0"/>
              <a:buNone/>
            </a:pPr>
            <a:r>
              <a:rPr lang="en-US" altLang="zh-CN" sz="1600" b="1" dirty="0">
                <a:solidFill>
                  <a:schemeClr val="accent6"/>
                </a:solidFill>
                <a:latin typeface="微软雅黑" panose="020B0503020204020204" pitchFamily="34" charset="-122"/>
                <a:ea typeface="微软雅黑" panose="020B0503020204020204" pitchFamily="34" charset="-122"/>
              </a:rPr>
              <a:t>    处理成功登录: 如果帐号和密码匹配，创建一个 QTcpSocket 与服务器通信，并显示用户列表页面。</a:t>
            </a:r>
            <a:endParaRPr lang="en-US" altLang="zh-CN" sz="1600" b="1" dirty="0">
              <a:solidFill>
                <a:schemeClr val="accent6"/>
              </a:solidFill>
              <a:latin typeface="微软雅黑" panose="020B0503020204020204" pitchFamily="34" charset="-122"/>
              <a:ea typeface="微软雅黑" panose="020B0503020204020204" pitchFamily="34" charset="-122"/>
            </a:endParaRPr>
          </a:p>
          <a:p>
            <a:pPr lvl="1" indent="0">
              <a:buFont typeface="Arial" panose="020B0604020202020204" pitchFamily="34" charset="0"/>
              <a:buNone/>
            </a:pPr>
            <a:r>
              <a:rPr lang="en-US" altLang="zh-CN" sz="1600" b="1" dirty="0">
                <a:solidFill>
                  <a:schemeClr val="accent6"/>
                </a:solidFill>
                <a:latin typeface="微软雅黑" panose="020B0503020204020204" pitchFamily="34" charset="-122"/>
                <a:ea typeface="微软雅黑" panose="020B0503020204020204" pitchFamily="34" charset="-122"/>
              </a:rPr>
              <a:t>    处理失败登录: 如果帐号不存在或密码不正确，显示相应的错误消息。。</a:t>
            </a:r>
            <a:endParaRPr lang="en-US" altLang="zh-CN" sz="1600" b="1" dirty="0">
              <a:solidFill>
                <a:schemeClr val="accent6"/>
              </a:solidFill>
              <a:latin typeface="微软雅黑" panose="020B0503020204020204" pitchFamily="34" charset="-122"/>
              <a:ea typeface="微软雅黑" panose="020B0503020204020204" pitchFamily="34" charset="-122"/>
            </a:endParaRPr>
          </a:p>
          <a:p>
            <a:pPr lvl="1" indent="0">
              <a:buFont typeface="Arial" panose="020B0604020202020204" pitchFamily="34" charset="0"/>
              <a:buNone/>
            </a:pPr>
            <a:r>
              <a:rPr lang="en-US" altLang="zh-CN" sz="1600" b="1" dirty="0">
                <a:solidFill>
                  <a:schemeClr val="accent6"/>
                </a:solidFill>
                <a:latin typeface="微软雅黑" panose="020B0503020204020204" pitchFamily="34" charset="-122"/>
                <a:ea typeface="微软雅黑" panose="020B0503020204020204" pitchFamily="34" charset="-122"/>
              </a:rPr>
              <a:t>     </a:t>
            </a:r>
            <a:endParaRPr lang="en-US" altLang="zh-CN" sz="1600" b="1" dirty="0">
              <a:solidFill>
                <a:schemeClr val="accent6"/>
              </a:solidFill>
              <a:latin typeface="微软雅黑" panose="020B0503020204020204" pitchFamily="34" charset="-122"/>
              <a:ea typeface="微软雅黑" panose="020B0503020204020204" pitchFamily="34" charset="-122"/>
            </a:endParaRPr>
          </a:p>
          <a:p>
            <a:pPr lvl="2"/>
            <a:endParaRPr lang="en-US" altLang="zh-CN" sz="1600" b="1" dirty="0">
              <a:solidFill>
                <a:schemeClr val="accent6"/>
              </a:solidFill>
              <a:latin typeface="微软雅黑" panose="020B0503020204020204" pitchFamily="34" charset="-122"/>
              <a:ea typeface="微软雅黑" panose="020B0503020204020204" pitchFamily="34" charset="-122"/>
            </a:endParaRPr>
          </a:p>
          <a:p>
            <a:pPr lvl="2"/>
            <a:r>
              <a:rPr lang="en-US" altLang="zh-CN" sz="1600" b="1" dirty="0">
                <a:solidFill>
                  <a:schemeClr val="accent6"/>
                </a:solidFill>
                <a:latin typeface="微软雅黑" panose="020B0503020204020204" pitchFamily="34" charset="-122"/>
                <a:ea typeface="微软雅黑" panose="020B0503020204020204" pitchFamily="34" charset="-122"/>
              </a:rPr>
              <a:t>	</a:t>
            </a:r>
            <a:endParaRPr lang="zh-CN" altLang="en-US" sz="1600" b="1" dirty="0">
              <a:solidFill>
                <a:schemeClr val="accent6"/>
              </a:solidFill>
              <a:latin typeface="微软雅黑" panose="020B0503020204020204" pitchFamily="34" charset="-122"/>
              <a:ea typeface="微软雅黑" panose="020B0503020204020204" pitchFamily="34" charset="-122"/>
            </a:endParaRPr>
          </a:p>
          <a:p>
            <a:endParaRPr lang="zh-CN" altLang="en-US" sz="1600" b="1" dirty="0">
              <a:solidFill>
                <a:schemeClr val="accent6"/>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4639310" y="987425"/>
            <a:ext cx="3672205" cy="1568450"/>
          </a:xfrm>
          <a:prstGeom prst="rect">
            <a:avLst/>
          </a:prstGeom>
          <a:noFill/>
        </p:spPr>
        <p:txBody>
          <a:bodyPr wrap="square" lIns="0" tIns="0" rIns="0" bIns="0" rtlCol="0">
            <a:noAutofit/>
          </a:bodyPr>
          <a:lstStyle/>
          <a:p>
            <a:r>
              <a:rPr lang="en-US" altLang="zh-CN" sz="1600" b="1" dirty="0">
                <a:solidFill>
                  <a:schemeClr val="accent6"/>
                </a:solidFill>
                <a:latin typeface="微软雅黑" panose="020B0503020204020204" pitchFamily="34" charset="-122"/>
                <a:ea typeface="微软雅黑" panose="020B0503020204020204" pitchFamily="34" charset="-122"/>
              </a:rPr>
              <a:t> </a:t>
            </a:r>
            <a:r>
              <a:rPr lang="zh-CN" altLang="en-US" sz="1600" b="1" dirty="0">
                <a:solidFill>
                  <a:schemeClr val="accent6"/>
                </a:solidFill>
                <a:latin typeface="微软雅黑" panose="020B0503020204020204" pitchFamily="34" charset="-122"/>
                <a:ea typeface="微软雅黑" panose="020B0503020204020204" pitchFamily="34" charset="-122"/>
              </a:rPr>
              <a:t>核心</a:t>
            </a:r>
            <a:r>
              <a:rPr lang="zh-CN" altLang="en-US" sz="1600" b="1" dirty="0">
                <a:solidFill>
                  <a:schemeClr val="accent6"/>
                </a:solidFill>
                <a:latin typeface="微软雅黑" panose="020B0503020204020204" pitchFamily="34" charset="-122"/>
                <a:ea typeface="微软雅黑" panose="020B0503020204020204" pitchFamily="34" charset="-122"/>
              </a:rPr>
              <a:t>代码：</a:t>
            </a:r>
            <a:endParaRPr lang="zh-CN" altLang="en-US" sz="1600" b="1" dirty="0">
              <a:solidFill>
                <a:schemeClr val="accent6"/>
              </a:solidFill>
              <a:latin typeface="微软雅黑" panose="020B0503020204020204" pitchFamily="34" charset="-122"/>
              <a:ea typeface="微软雅黑" panose="020B0503020204020204" pitchFamily="34" charset="-122"/>
            </a:endParaRPr>
          </a:p>
          <a:p>
            <a:r>
              <a:rPr lang="en-US" altLang="zh-CN" sz="1600" b="1" dirty="0">
                <a:solidFill>
                  <a:schemeClr val="accent6"/>
                </a:solidFill>
                <a:latin typeface="微软雅黑" panose="020B0503020204020204" pitchFamily="34" charset="-122"/>
                <a:ea typeface="微软雅黑" panose="020B0503020204020204" pitchFamily="34" charset="-122"/>
              </a:rPr>
              <a:t>QSqlQuery</a:t>
            </a:r>
            <a:r>
              <a:rPr lang="zh-CN" altLang="en-US" sz="1600" b="1" dirty="0">
                <a:solidFill>
                  <a:schemeClr val="accent6"/>
                </a:solidFill>
                <a:latin typeface="微软雅黑" panose="020B0503020204020204" pitchFamily="34" charset="-122"/>
                <a:ea typeface="微软雅黑" panose="020B0503020204020204" pitchFamily="34" charset="-122"/>
              </a:rPr>
              <a:t>：数据库查询</a:t>
            </a:r>
            <a:r>
              <a:rPr lang="en-US" altLang="zh-CN" sz="1600" b="1" dirty="0">
                <a:solidFill>
                  <a:schemeClr val="accent6"/>
                </a:solidFill>
                <a:latin typeface="微软雅黑" panose="020B0503020204020204" pitchFamily="34" charset="-122"/>
                <a:ea typeface="微软雅黑" panose="020B0503020204020204" pitchFamily="34" charset="-122"/>
              </a:rPr>
              <a:t>     QMessageBox</a:t>
            </a:r>
            <a:r>
              <a:rPr lang="zh-CN" altLang="en-US" sz="1600" b="1" dirty="0">
                <a:solidFill>
                  <a:schemeClr val="accent6"/>
                </a:solidFill>
                <a:latin typeface="微软雅黑" panose="020B0503020204020204" pitchFamily="34" charset="-122"/>
                <a:ea typeface="微软雅黑" panose="020B0503020204020204" pitchFamily="34" charset="-122"/>
              </a:rPr>
              <a:t>：</a:t>
            </a:r>
            <a:r>
              <a:rPr lang="en-US" altLang="zh-CN" sz="1600" b="1" dirty="0">
                <a:solidFill>
                  <a:schemeClr val="accent6"/>
                </a:solidFill>
                <a:latin typeface="微软雅黑" panose="020B0503020204020204" pitchFamily="34" charset="-122"/>
                <a:ea typeface="微软雅黑" panose="020B0503020204020204" pitchFamily="34" charset="-122"/>
              </a:rPr>
              <a:t>用于消息弹窗   </a:t>
            </a:r>
            <a:endParaRPr lang="zh-CN" altLang="en-US" sz="1600" b="1" dirty="0">
              <a:solidFill>
                <a:schemeClr val="accent6"/>
              </a:solidFill>
              <a:latin typeface="微软雅黑" panose="020B0503020204020204" pitchFamily="34" charset="-122"/>
              <a:ea typeface="微软雅黑" panose="020B0503020204020204" pitchFamily="34" charset="-122"/>
            </a:endParaRPr>
          </a:p>
          <a:p>
            <a:r>
              <a:rPr lang="zh-CN" altLang="en-US" sz="1600" b="1" dirty="0">
                <a:solidFill>
                  <a:schemeClr val="accent6"/>
                </a:solidFill>
                <a:latin typeface="微软雅黑" panose="020B0503020204020204" pitchFamily="34" charset="-122"/>
                <a:ea typeface="微软雅黑" panose="020B0503020204020204" pitchFamily="34" charset="-122"/>
              </a:rPr>
              <a:t>QTcpSocket：用于网络通</a:t>
            </a:r>
            <a:r>
              <a:rPr lang="zh-CN" altLang="en-US" sz="1600" b="1" dirty="0">
                <a:solidFill>
                  <a:schemeClr val="accent6"/>
                </a:solidFill>
                <a:latin typeface="微软雅黑" panose="020B0503020204020204" pitchFamily="34" charset="-122"/>
                <a:ea typeface="微软雅黑" panose="020B0503020204020204" pitchFamily="34" charset="-122"/>
              </a:rPr>
              <a:t>信</a:t>
            </a:r>
            <a:endParaRPr lang="zh-CN" altLang="en-US" sz="1600" b="1" dirty="0">
              <a:solidFill>
                <a:schemeClr val="accent6"/>
              </a:solidFill>
              <a:latin typeface="微软雅黑" panose="020B0503020204020204" pitchFamily="34" charset="-122"/>
              <a:ea typeface="微软雅黑" panose="020B0503020204020204" pitchFamily="34" charset="-122"/>
            </a:endParaRPr>
          </a:p>
          <a:p>
            <a:r>
              <a:rPr lang="zh-CN" altLang="en-US" sz="1600" b="1" dirty="0">
                <a:solidFill>
                  <a:schemeClr val="accent6"/>
                </a:solidFill>
                <a:latin typeface="微软雅黑" panose="020B0503020204020204" pitchFamily="34" charset="-122"/>
                <a:ea typeface="微软雅黑" panose="020B0503020204020204" pitchFamily="34" charset="-122"/>
              </a:rPr>
              <a:t>QPixmap：用于处理图像</a:t>
            </a:r>
            <a:endParaRPr lang="zh-CN" altLang="en-US" sz="1600" b="1" dirty="0">
              <a:solidFill>
                <a:schemeClr val="accent6"/>
              </a:solidFill>
              <a:latin typeface="微软雅黑" panose="020B0503020204020204" pitchFamily="34" charset="-122"/>
              <a:ea typeface="微软雅黑" panose="020B0503020204020204" pitchFamily="34" charset="-122"/>
            </a:endParaRPr>
          </a:p>
          <a:p>
            <a:r>
              <a:rPr lang="zh-CN" altLang="en-US" sz="1600" b="1" dirty="0">
                <a:solidFill>
                  <a:schemeClr val="accent6"/>
                </a:solidFill>
                <a:latin typeface="微软雅黑" panose="020B0503020204020204" pitchFamily="34" charset="-122"/>
                <a:ea typeface="微软雅黑" panose="020B0503020204020204" pitchFamily="34" charset="-122"/>
              </a:rPr>
              <a:t>QTcpSocket：从服务器读取</a:t>
            </a:r>
            <a:r>
              <a:rPr lang="zh-CN" altLang="en-US" sz="1600" b="1" dirty="0">
                <a:solidFill>
                  <a:schemeClr val="accent6"/>
                </a:solidFill>
                <a:latin typeface="微软雅黑" panose="020B0503020204020204" pitchFamily="34" charset="-122"/>
                <a:ea typeface="微软雅黑" panose="020B0503020204020204" pitchFamily="34" charset="-122"/>
              </a:rPr>
              <a:t>信息</a:t>
            </a:r>
            <a:endParaRPr lang="zh-CN" altLang="en-US" sz="1600" b="1" dirty="0">
              <a:solidFill>
                <a:schemeClr val="accent6"/>
              </a:solidFill>
              <a:latin typeface="微软雅黑" panose="020B0503020204020204" pitchFamily="34" charset="-122"/>
              <a:ea typeface="微软雅黑" panose="020B0503020204020204" pitchFamily="34" charset="-122"/>
            </a:endParaRPr>
          </a:p>
        </p:txBody>
      </p:sp>
      <p:cxnSp>
        <p:nvCxnSpPr>
          <p:cNvPr id="7" name="Straight Connector 4"/>
          <p:cNvCxnSpPr/>
          <p:nvPr>
            <p:custDataLst>
              <p:tags r:id="rId1"/>
            </p:custDataLst>
          </p:nvPr>
        </p:nvCxnSpPr>
        <p:spPr>
          <a:xfrm>
            <a:off x="4355976" y="771550"/>
            <a:ext cx="0" cy="4104456"/>
          </a:xfrm>
          <a:prstGeom prst="line">
            <a:avLst/>
          </a:prstGeom>
          <a:ln w="127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 name="Straight Connector 4"/>
          <p:cNvCxnSpPr/>
          <p:nvPr>
            <p:custDataLst>
              <p:tags r:id="rId2"/>
            </p:custDataLst>
          </p:nvPr>
        </p:nvCxnSpPr>
        <p:spPr>
          <a:xfrm flipH="1">
            <a:off x="751178" y="2859782"/>
            <a:ext cx="7776864" cy="0"/>
          </a:xfrm>
          <a:prstGeom prst="line">
            <a:avLst/>
          </a:prstGeom>
          <a:ln w="1270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3" name="文本框 2"/>
          <p:cNvSpPr txBox="1"/>
          <p:nvPr/>
        </p:nvSpPr>
        <p:spPr>
          <a:xfrm>
            <a:off x="4513580" y="3003550"/>
            <a:ext cx="3798570" cy="2074545"/>
          </a:xfrm>
          <a:prstGeom prst="rect">
            <a:avLst/>
          </a:prstGeom>
          <a:noFill/>
        </p:spPr>
        <p:txBody>
          <a:bodyPr wrap="square" lIns="0" tIns="0" rIns="0" bIns="0" rtlCol="0">
            <a:noAutofit/>
          </a:bodyPr>
          <a:p>
            <a:endParaRPr lang="en-US" altLang="zh-CN" sz="1600" b="1" i="1" dirty="0">
              <a:solidFill>
                <a:schemeClr val="accent6"/>
              </a:solidFill>
              <a:latin typeface="仿宋" panose="02010609060101010101" charset="-122"/>
              <a:ea typeface="仿宋" panose="02010609060101010101" charset="-122"/>
            </a:endParaRPr>
          </a:p>
          <a:p>
            <a:pPr lvl="1">
              <a:buFont typeface="Arial" panose="020B0604020202020204" pitchFamily="34" charset="0"/>
              <a:buChar char="•"/>
            </a:pPr>
            <a:r>
              <a:rPr lang="zh-CN" altLang="en-US" sz="1600" b="1" dirty="0">
                <a:solidFill>
                  <a:schemeClr val="accent6"/>
                </a:solidFill>
                <a:latin typeface="微软雅黑" panose="020B0503020204020204" pitchFamily="34" charset="-122"/>
                <a:ea typeface="微软雅黑" panose="020B0503020204020204" pitchFamily="34" charset="-122"/>
              </a:rPr>
              <a:t>数据库</a:t>
            </a:r>
            <a:r>
              <a:rPr lang="zh-CN" altLang="en-US" sz="1600" b="1" dirty="0">
                <a:solidFill>
                  <a:schemeClr val="accent6"/>
                </a:solidFill>
                <a:latin typeface="微软雅黑" panose="020B0503020204020204" pitchFamily="34" charset="-122"/>
                <a:ea typeface="微软雅黑" panose="020B0503020204020204" pitchFamily="34" charset="-122"/>
              </a:rPr>
              <a:t>连接：</a:t>
            </a:r>
            <a:endParaRPr lang="zh-CN" altLang="en-US" sz="1600" b="1" dirty="0">
              <a:solidFill>
                <a:schemeClr val="accent6"/>
              </a:solidFill>
              <a:latin typeface="微软雅黑" panose="020B0503020204020204" pitchFamily="34" charset="-122"/>
              <a:ea typeface="微软雅黑" panose="020B0503020204020204" pitchFamily="34" charset="-122"/>
            </a:endParaRPr>
          </a:p>
          <a:p>
            <a:pPr lvl="1" indent="0">
              <a:buFont typeface="Arial" panose="020B0604020202020204" pitchFamily="34" charset="0"/>
              <a:buNone/>
            </a:pPr>
            <a:r>
              <a:rPr lang="en-US" altLang="zh-CN" sz="1600" b="1" dirty="0">
                <a:solidFill>
                  <a:schemeClr val="accent6"/>
                </a:solidFill>
                <a:latin typeface="微软雅黑" panose="020B0503020204020204" pitchFamily="34" charset="-122"/>
                <a:ea typeface="微软雅黑" panose="020B0503020204020204" pitchFamily="34" charset="-122"/>
              </a:rPr>
              <a:t>     数据库初始化: 检查是否存在默认的数据库连接，如果不存在则创建一个新的 SQLite 数据库连接。 </a:t>
            </a:r>
            <a:endParaRPr lang="en-US" altLang="zh-CN" sz="1600" b="1" dirty="0">
              <a:solidFill>
                <a:schemeClr val="accent6"/>
              </a:solidFill>
              <a:latin typeface="微软雅黑" panose="020B0503020204020204" pitchFamily="34" charset="-122"/>
              <a:ea typeface="微软雅黑" panose="020B0503020204020204" pitchFamily="34" charset="-122"/>
            </a:endParaRPr>
          </a:p>
          <a:p>
            <a:pPr lvl="1" indent="0">
              <a:buFont typeface="Arial" panose="020B0604020202020204" pitchFamily="34" charset="0"/>
              <a:buNone/>
            </a:pPr>
            <a:r>
              <a:rPr lang="en-US" altLang="zh-CN" sz="1600" b="1" dirty="0">
                <a:solidFill>
                  <a:schemeClr val="accent6"/>
                </a:solidFill>
                <a:latin typeface="微软雅黑" panose="020B0503020204020204" pitchFamily="34" charset="-122"/>
                <a:ea typeface="微软雅黑" panose="020B0503020204020204" pitchFamily="34" charset="-122"/>
              </a:rPr>
              <a:t>     创建表: 使用 SQL 语句创建一个 users 表（如果不存在），用于存储用户信息</a:t>
            </a:r>
            <a:r>
              <a:rPr lang="zh-CN" altLang="en-US" sz="1600" b="1" dirty="0">
                <a:solidFill>
                  <a:schemeClr val="accent6"/>
                </a:solidFill>
                <a:latin typeface="微软雅黑" panose="020B0503020204020204" pitchFamily="34" charset="-122"/>
                <a:ea typeface="微软雅黑" panose="020B0503020204020204" pitchFamily="34" charset="-122"/>
              </a:rPr>
              <a:t>，包括账号，密码，用户名</a:t>
            </a:r>
            <a:r>
              <a:rPr lang="en-US" altLang="zh-CN" sz="1600" b="1" dirty="0">
                <a:solidFill>
                  <a:schemeClr val="accent6"/>
                </a:solidFill>
                <a:latin typeface="微软雅黑" panose="020B0503020204020204" pitchFamily="34" charset="-122"/>
                <a:ea typeface="微软雅黑" panose="020B0503020204020204" pitchFamily="34" charset="-122"/>
              </a:rPr>
              <a:t>   </a:t>
            </a:r>
            <a:endParaRPr lang="en-US" altLang="zh-CN" sz="1600" b="1" dirty="0">
              <a:solidFill>
                <a:schemeClr val="accent6"/>
              </a:solidFill>
              <a:latin typeface="微软雅黑" panose="020B0503020204020204" pitchFamily="34" charset="-122"/>
              <a:ea typeface="微软雅黑" panose="020B0503020204020204" pitchFamily="34" charset="-122"/>
            </a:endParaRPr>
          </a:p>
          <a:p>
            <a:pPr lvl="2"/>
            <a:endParaRPr lang="en-US" altLang="zh-CN" sz="1600" b="1" dirty="0">
              <a:solidFill>
                <a:schemeClr val="accent6"/>
              </a:solidFill>
              <a:latin typeface="微软雅黑" panose="020B0503020204020204" pitchFamily="34" charset="-122"/>
              <a:ea typeface="微软雅黑" panose="020B0503020204020204" pitchFamily="34" charset="-122"/>
            </a:endParaRPr>
          </a:p>
          <a:p>
            <a:pPr lvl="2"/>
            <a:r>
              <a:rPr lang="en-US" altLang="zh-CN" sz="1600" b="1" dirty="0">
                <a:solidFill>
                  <a:schemeClr val="accent6"/>
                </a:solidFill>
                <a:latin typeface="微软雅黑" panose="020B0503020204020204" pitchFamily="34" charset="-122"/>
                <a:ea typeface="微软雅黑" panose="020B0503020204020204" pitchFamily="34" charset="-122"/>
              </a:rPr>
              <a:t>	</a:t>
            </a:r>
            <a:endParaRPr lang="zh-CN" altLang="en-US" sz="1600" b="1" dirty="0">
              <a:solidFill>
                <a:schemeClr val="accent6"/>
              </a:solidFill>
              <a:latin typeface="微软雅黑" panose="020B0503020204020204" pitchFamily="34" charset="-122"/>
              <a:ea typeface="微软雅黑" panose="020B0503020204020204" pitchFamily="34" charset="-122"/>
            </a:endParaRPr>
          </a:p>
          <a:p>
            <a:endParaRPr lang="zh-CN" altLang="en-US" sz="1600" b="1" dirty="0">
              <a:solidFill>
                <a:schemeClr val="accent6"/>
              </a:solidFill>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3"/>
          <a:stretch>
            <a:fillRect/>
          </a:stretch>
        </p:blipFill>
        <p:spPr>
          <a:xfrm>
            <a:off x="828040" y="790575"/>
            <a:ext cx="3279775" cy="1925955"/>
          </a:xfrm>
          <a:prstGeom prst="rect">
            <a:avLst/>
          </a:prstGeom>
        </p:spPr>
      </p:pic>
    </p:spTree>
  </p:cSld>
  <p:clrMapOvr>
    <a:masterClrMapping/>
  </p:clrMapOvr>
  <p:transition spd="slow"/>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 name="TextBox 199"/>
          <p:cNvSpPr txBox="1"/>
          <p:nvPr/>
        </p:nvSpPr>
        <p:spPr>
          <a:xfrm>
            <a:off x="784151" y="281211"/>
            <a:ext cx="2764839" cy="410845"/>
          </a:xfrm>
          <a:prstGeom prst="rect">
            <a:avLst/>
          </a:prstGeom>
          <a:noFill/>
          <a:effectLst/>
        </p:spPr>
        <p:txBody>
          <a:bodyPr wrap="square" lIns="72572" tIns="36286" rIns="72572" bIns="36286" rtlCol="0">
            <a:spAutoFit/>
          </a:bodyPr>
          <a:lstStyle/>
          <a:p>
            <a:pPr algn="ctr"/>
            <a:r>
              <a:rPr lang="zh-CN" altLang="en-US" sz="2200" dirty="0" smtClean="0">
                <a:latin typeface="+mn-ea"/>
                <a:ea typeface="+mn-ea"/>
              </a:rPr>
              <a:t>注册</a:t>
            </a:r>
            <a:r>
              <a:rPr lang="zh-CN" altLang="en-US" sz="2200" dirty="0" smtClean="0">
                <a:latin typeface="+mn-ea"/>
                <a:ea typeface="+mn-ea"/>
              </a:rPr>
              <a:t>界面</a:t>
            </a:r>
            <a:endParaRPr lang="zh-CN" altLang="en-US" sz="2200" dirty="0" smtClean="0">
              <a:latin typeface="+mn-ea"/>
              <a:ea typeface="+mn-ea"/>
            </a:endParaRPr>
          </a:p>
        </p:txBody>
      </p:sp>
      <p:pic>
        <p:nvPicPr>
          <p:cNvPr id="6" name="图片 5"/>
          <p:cNvPicPr>
            <a:picLocks noChangeAspect="1"/>
          </p:cNvPicPr>
          <p:nvPr/>
        </p:nvPicPr>
        <p:blipFill>
          <a:blip r:embed="rId1"/>
          <a:stretch>
            <a:fillRect/>
          </a:stretch>
        </p:blipFill>
        <p:spPr>
          <a:xfrm>
            <a:off x="1403350" y="843915"/>
            <a:ext cx="1681480" cy="2473960"/>
          </a:xfrm>
          <a:prstGeom prst="rect">
            <a:avLst/>
          </a:prstGeom>
        </p:spPr>
      </p:pic>
      <p:sp>
        <p:nvSpPr>
          <p:cNvPr id="8" name="文本框 7"/>
          <p:cNvSpPr txBox="1"/>
          <p:nvPr/>
        </p:nvSpPr>
        <p:spPr>
          <a:xfrm>
            <a:off x="3491865" y="727075"/>
            <a:ext cx="5357495" cy="2708275"/>
          </a:xfrm>
          <a:prstGeom prst="rect">
            <a:avLst/>
          </a:prstGeom>
          <a:noFill/>
        </p:spPr>
        <p:txBody>
          <a:bodyPr wrap="square" lIns="0" tIns="0" rIns="0" bIns="0" rtlCol="0">
            <a:spAutoFit/>
          </a:bodyPr>
          <a:p>
            <a:endParaRPr lang="en-US" altLang="zh-CN" sz="1600" b="1" dirty="0">
              <a:solidFill>
                <a:schemeClr val="accent6"/>
              </a:solidFill>
              <a:latin typeface="微软雅黑" panose="020B0503020204020204" pitchFamily="34" charset="-122"/>
              <a:ea typeface="微软雅黑" panose="020B0503020204020204" pitchFamily="34" charset="-122"/>
            </a:endParaRPr>
          </a:p>
          <a:p>
            <a:pPr lvl="1" indent="0">
              <a:buFont typeface="Arial" panose="020B0604020202020204" pitchFamily="34" charset="0"/>
              <a:buNone/>
            </a:pPr>
            <a:r>
              <a:rPr lang="zh-CN" sz="1600" b="1">
                <a:solidFill>
                  <a:schemeClr val="accent6"/>
                </a:solidFill>
                <a:latin typeface="微软雅黑" panose="020B0503020204020204" pitchFamily="34" charset="-122"/>
                <a:ea typeface="微软雅黑" panose="020B0503020204020204" pitchFamily="34" charset="-122"/>
              </a:rPr>
              <a:t>注册</a:t>
            </a:r>
            <a:r>
              <a:rPr lang="zh-CN" sz="1600" b="1">
                <a:solidFill>
                  <a:schemeClr val="accent6"/>
                </a:solidFill>
                <a:latin typeface="微软雅黑" panose="020B0503020204020204" pitchFamily="34" charset="-122"/>
                <a:ea typeface="微软雅黑" panose="020B0503020204020204" pitchFamily="34" charset="-122"/>
              </a:rPr>
              <a:t>逻辑：</a:t>
            </a:r>
            <a:r>
              <a:rPr lang="en-US" altLang="zh-CN" sz="1600" b="1">
                <a:solidFill>
                  <a:schemeClr val="accent6"/>
                </a:solidFill>
                <a:latin typeface="微软雅黑" panose="020B0503020204020204" pitchFamily="34" charset="-122"/>
                <a:ea typeface="微软雅黑" panose="020B0503020204020204" pitchFamily="34" charset="-122"/>
              </a:rPr>
              <a:t> </a:t>
            </a:r>
            <a:endParaRPr lang="en-US" altLang="zh-CN" sz="1600" b="1">
              <a:solidFill>
                <a:schemeClr val="accent6"/>
              </a:solidFill>
              <a:latin typeface="微软雅黑" panose="020B0503020204020204" pitchFamily="34" charset="-122"/>
              <a:ea typeface="微软雅黑" panose="020B0503020204020204" pitchFamily="34" charset="-122"/>
            </a:endParaRPr>
          </a:p>
          <a:p>
            <a:pPr lvl="1" indent="0">
              <a:buFont typeface="Arial" panose="020B0604020202020204" pitchFamily="34" charset="0"/>
              <a:buNone/>
            </a:pPr>
            <a:r>
              <a:rPr lang="en-US" sz="1600" b="1">
                <a:solidFill>
                  <a:schemeClr val="accent6"/>
                </a:solidFill>
                <a:latin typeface="微软雅黑" panose="020B0503020204020204" pitchFamily="34" charset="-122"/>
                <a:ea typeface="微软雅黑" panose="020B0503020204020204" pitchFamily="34" charset="-122"/>
              </a:rPr>
              <a:t>1.</a:t>
            </a:r>
            <a:r>
              <a:rPr lang="zh-CN" altLang="en-US" sz="1600" b="1">
                <a:solidFill>
                  <a:schemeClr val="accent6"/>
                </a:solidFill>
                <a:latin typeface="微软雅黑" panose="020B0503020204020204" pitchFamily="34" charset="-122"/>
                <a:ea typeface="微软雅黑" panose="020B0503020204020204" pitchFamily="34" charset="-122"/>
              </a:rPr>
              <a:t>输入</a:t>
            </a:r>
            <a:r>
              <a:rPr lang="zh-CN" altLang="en-US" sz="1600" b="1">
                <a:solidFill>
                  <a:schemeClr val="accent6"/>
                </a:solidFill>
                <a:latin typeface="微软雅黑" panose="020B0503020204020204" pitchFamily="34" charset="-122"/>
                <a:ea typeface="微软雅黑" panose="020B0503020204020204" pitchFamily="34" charset="-122"/>
              </a:rPr>
              <a:t>验证：</a:t>
            </a:r>
            <a:endParaRPr lang="zh-CN" altLang="en-US" sz="1600" b="1">
              <a:solidFill>
                <a:schemeClr val="accent6"/>
              </a:solidFill>
              <a:latin typeface="微软雅黑" panose="020B0503020204020204" pitchFamily="34" charset="-122"/>
              <a:ea typeface="微软雅黑" panose="020B0503020204020204" pitchFamily="34" charset="-122"/>
            </a:endParaRPr>
          </a:p>
          <a:p>
            <a:pPr lvl="1" indent="0">
              <a:buFont typeface="Arial" panose="020B0604020202020204" pitchFamily="34" charset="0"/>
              <a:buNone/>
            </a:pPr>
            <a:r>
              <a:rPr lang="zh-CN" altLang="en-US" sz="1600" b="1">
                <a:solidFill>
                  <a:schemeClr val="accent6"/>
                </a:solidFill>
                <a:latin typeface="微软雅黑" panose="020B0503020204020204" pitchFamily="34" charset="-122"/>
                <a:ea typeface="微软雅黑" panose="020B0503020204020204" pitchFamily="34" charset="-122"/>
              </a:rPr>
              <a:t>检查所有字段是否已填写，如果未填写则弹出警告消息。</a:t>
            </a:r>
            <a:endParaRPr lang="zh-CN" altLang="en-US" sz="1600" b="1">
              <a:solidFill>
                <a:schemeClr val="accent6"/>
              </a:solidFill>
              <a:latin typeface="微软雅黑" panose="020B0503020204020204" pitchFamily="34" charset="-122"/>
              <a:ea typeface="微软雅黑" panose="020B0503020204020204" pitchFamily="34" charset="-122"/>
            </a:endParaRPr>
          </a:p>
          <a:p>
            <a:pPr lvl="1" indent="0">
              <a:buFont typeface="Arial" panose="020B0604020202020204" pitchFamily="34" charset="0"/>
              <a:buNone/>
            </a:pPr>
            <a:r>
              <a:rPr lang="zh-CN" altLang="en-US" sz="1600" b="1">
                <a:solidFill>
                  <a:schemeClr val="accent6"/>
                </a:solidFill>
                <a:latin typeface="微软雅黑" panose="020B0503020204020204" pitchFamily="34" charset="-122"/>
                <a:ea typeface="微软雅黑" panose="020B0503020204020204" pitchFamily="34" charset="-122"/>
              </a:rPr>
              <a:t>检查两次输入的密码是否一致，如果不一致则弹出警告消息。</a:t>
            </a:r>
            <a:endParaRPr lang="zh-CN" altLang="en-US" sz="1600" b="1">
              <a:solidFill>
                <a:schemeClr val="accent6"/>
              </a:solidFill>
              <a:latin typeface="微软雅黑" panose="020B0503020204020204" pitchFamily="34" charset="-122"/>
              <a:ea typeface="微软雅黑" panose="020B0503020204020204" pitchFamily="34" charset="-122"/>
            </a:endParaRPr>
          </a:p>
          <a:p>
            <a:pPr lvl="1" indent="0">
              <a:buFont typeface="Arial" panose="020B0604020202020204" pitchFamily="34" charset="0"/>
              <a:buNone/>
            </a:pPr>
            <a:r>
              <a:rPr lang="en-US" altLang="zh-CN" sz="1600" b="1">
                <a:solidFill>
                  <a:schemeClr val="accent6"/>
                </a:solidFill>
                <a:latin typeface="微软雅黑" panose="020B0503020204020204" pitchFamily="34" charset="-122"/>
                <a:ea typeface="微软雅黑" panose="020B0503020204020204" pitchFamily="34" charset="-122"/>
              </a:rPr>
              <a:t>2.</a:t>
            </a:r>
            <a:r>
              <a:rPr lang="zh-CN" altLang="en-US" sz="1600" b="1">
                <a:solidFill>
                  <a:schemeClr val="accent6"/>
                </a:solidFill>
                <a:latin typeface="微软雅黑" panose="020B0503020204020204" pitchFamily="34" charset="-122"/>
                <a:ea typeface="微软雅黑" panose="020B0503020204020204" pitchFamily="34" charset="-122"/>
              </a:rPr>
              <a:t>数据库</a:t>
            </a:r>
            <a:r>
              <a:rPr lang="zh-CN" altLang="en-US" sz="1600" b="1">
                <a:solidFill>
                  <a:schemeClr val="accent6"/>
                </a:solidFill>
                <a:latin typeface="微软雅黑" panose="020B0503020204020204" pitchFamily="34" charset="-122"/>
                <a:ea typeface="微软雅黑" panose="020B0503020204020204" pitchFamily="34" charset="-122"/>
              </a:rPr>
              <a:t>操作：</a:t>
            </a:r>
            <a:endParaRPr lang="zh-CN" altLang="en-US" sz="1600" b="1">
              <a:solidFill>
                <a:schemeClr val="accent6"/>
              </a:solidFill>
              <a:latin typeface="微软雅黑" panose="020B0503020204020204" pitchFamily="34" charset="-122"/>
              <a:ea typeface="微软雅黑" panose="020B0503020204020204" pitchFamily="34" charset="-122"/>
            </a:endParaRPr>
          </a:p>
          <a:p>
            <a:pPr lvl="1" indent="0">
              <a:buFont typeface="Arial" panose="020B0604020202020204" pitchFamily="34" charset="0"/>
              <a:buNone/>
            </a:pPr>
            <a:r>
              <a:rPr lang="zh-CN" altLang="en-US" sz="1600" b="1">
                <a:solidFill>
                  <a:schemeClr val="accent6"/>
                </a:solidFill>
                <a:latin typeface="微软雅黑" panose="020B0503020204020204" pitchFamily="34" charset="-122"/>
                <a:ea typeface="微软雅黑" panose="020B0503020204020204" pitchFamily="34" charset="-122"/>
              </a:rPr>
              <a:t>使用 QSqlQuery 插入用户数据（账号、密码、用户名和头像路径）到数据库中的 users 表。</a:t>
            </a:r>
            <a:endParaRPr lang="zh-CN" altLang="en-US" sz="1600" b="1">
              <a:solidFill>
                <a:schemeClr val="accent6"/>
              </a:solidFill>
              <a:latin typeface="微软雅黑" panose="020B0503020204020204" pitchFamily="34" charset="-122"/>
              <a:ea typeface="微软雅黑" panose="020B0503020204020204" pitchFamily="34" charset="-122"/>
            </a:endParaRPr>
          </a:p>
          <a:p>
            <a:pPr lvl="1" indent="0">
              <a:buFont typeface="Arial" panose="020B0604020202020204" pitchFamily="34" charset="0"/>
              <a:buNone/>
            </a:pPr>
            <a:r>
              <a:rPr lang="zh-CN" altLang="en-US" sz="1600" b="1">
                <a:solidFill>
                  <a:schemeClr val="accent6"/>
                </a:solidFill>
                <a:latin typeface="微软雅黑" panose="020B0503020204020204" pitchFamily="34" charset="-122"/>
                <a:ea typeface="微软雅黑" panose="020B0503020204020204" pitchFamily="34" charset="-122"/>
              </a:rPr>
              <a:t>如果插入成功，弹出注册成功的消息框并发射 registrationCompleted() 信号，关闭窗口。</a:t>
            </a:r>
            <a:endParaRPr lang="zh-CN" altLang="en-US" sz="1600" b="1">
              <a:solidFill>
                <a:schemeClr val="accent6"/>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882829" y="3318153"/>
            <a:ext cx="3312368" cy="1723390"/>
          </a:xfrm>
          <a:prstGeom prst="rect">
            <a:avLst/>
          </a:prstGeom>
          <a:noFill/>
        </p:spPr>
        <p:txBody>
          <a:bodyPr wrap="square" lIns="0" tIns="0" rIns="0" bIns="0" rtlCol="0">
            <a:spAutoFit/>
          </a:bodyPr>
          <a:p>
            <a:endParaRPr lang="en-US" altLang="zh-CN" sz="1600" b="1" dirty="0">
              <a:solidFill>
                <a:schemeClr val="accent6"/>
              </a:solidFill>
              <a:latin typeface="微软雅黑" panose="020B0503020204020204" pitchFamily="34" charset="-122"/>
              <a:ea typeface="微软雅黑" panose="020B0503020204020204" pitchFamily="34" charset="-122"/>
            </a:endParaRPr>
          </a:p>
          <a:p>
            <a:pPr lvl="1" indent="0">
              <a:buFont typeface="Arial" panose="020B0604020202020204" pitchFamily="34" charset="0"/>
              <a:buNone/>
            </a:pPr>
            <a:r>
              <a:rPr lang="zh-CN" sz="1600" b="1">
                <a:solidFill>
                  <a:schemeClr val="accent6"/>
                </a:solidFill>
                <a:latin typeface="微软雅黑" panose="020B0503020204020204" pitchFamily="34" charset="-122"/>
                <a:ea typeface="微软雅黑" panose="020B0503020204020204" pitchFamily="34" charset="-122"/>
              </a:rPr>
              <a:t>头像</a:t>
            </a:r>
            <a:r>
              <a:rPr lang="zh-CN" sz="1600" b="1">
                <a:solidFill>
                  <a:schemeClr val="accent6"/>
                </a:solidFill>
                <a:latin typeface="微软雅黑" panose="020B0503020204020204" pitchFamily="34" charset="-122"/>
                <a:ea typeface="微软雅黑" panose="020B0503020204020204" pitchFamily="34" charset="-122"/>
              </a:rPr>
              <a:t>选择：</a:t>
            </a:r>
            <a:r>
              <a:rPr lang="en-US" altLang="zh-CN" sz="1600" b="1">
                <a:solidFill>
                  <a:schemeClr val="accent6"/>
                </a:solidFill>
                <a:latin typeface="微软雅黑" panose="020B0503020204020204" pitchFamily="34" charset="-122"/>
                <a:ea typeface="微软雅黑" panose="020B0503020204020204" pitchFamily="34" charset="-122"/>
              </a:rPr>
              <a:t> </a:t>
            </a:r>
            <a:endParaRPr lang="en-US" altLang="zh-CN" sz="1600" b="1">
              <a:solidFill>
                <a:schemeClr val="accent6"/>
              </a:solidFill>
              <a:latin typeface="微软雅黑" panose="020B0503020204020204" pitchFamily="34" charset="-122"/>
              <a:ea typeface="微软雅黑" panose="020B0503020204020204" pitchFamily="34" charset="-122"/>
            </a:endParaRPr>
          </a:p>
          <a:p>
            <a:pPr lvl="1" indent="0">
              <a:buFont typeface="Arial" panose="020B0604020202020204" pitchFamily="34" charset="0"/>
              <a:buNone/>
            </a:pPr>
            <a:r>
              <a:rPr sz="1600" b="1">
                <a:solidFill>
                  <a:schemeClr val="accent6"/>
                </a:solidFill>
                <a:latin typeface="微软雅黑" panose="020B0503020204020204" pitchFamily="34" charset="-122"/>
                <a:ea typeface="微软雅黑" panose="020B0503020204020204" pitchFamily="34" charset="-122"/>
              </a:rPr>
              <a:t>QFileDialog::getOpenFileName() 弹出文件选择对话框，允许用户选择图像文件。</a:t>
            </a:r>
            <a:endParaRPr sz="1600" b="1">
              <a:solidFill>
                <a:schemeClr val="accent6"/>
              </a:solidFill>
              <a:latin typeface="微软雅黑" panose="020B0503020204020204" pitchFamily="34" charset="-122"/>
              <a:ea typeface="微软雅黑" panose="020B0503020204020204" pitchFamily="34" charset="-122"/>
            </a:endParaRPr>
          </a:p>
          <a:p>
            <a:pPr lvl="1" indent="0">
              <a:buFont typeface="Arial" panose="020B0604020202020204" pitchFamily="34" charset="0"/>
              <a:buNone/>
            </a:pPr>
            <a:r>
              <a:rPr sz="1600" b="1">
                <a:solidFill>
                  <a:schemeClr val="accent6"/>
                </a:solidFill>
                <a:latin typeface="微软雅黑" panose="020B0503020204020204" pitchFamily="34" charset="-122"/>
                <a:ea typeface="微软雅黑" panose="020B0503020204020204" pitchFamily="34" charset="-122"/>
              </a:rPr>
              <a:t>使用 QPixmap 和 QPainter 将选择的图像裁剪为圆形。</a:t>
            </a:r>
            <a:endParaRPr sz="1600" b="1">
              <a:solidFill>
                <a:schemeClr val="accent6"/>
              </a:solidFill>
              <a:latin typeface="微软雅黑" panose="020B0503020204020204" pitchFamily="34" charset="-122"/>
              <a:ea typeface="微软雅黑" panose="020B0503020204020204" pitchFamily="34" charset="-122"/>
            </a:endParaRPr>
          </a:p>
        </p:txBody>
      </p:sp>
      <p:pic>
        <p:nvPicPr>
          <p:cNvPr id="10" name="图片 9"/>
          <p:cNvPicPr>
            <a:picLocks noChangeAspect="1"/>
          </p:cNvPicPr>
          <p:nvPr/>
        </p:nvPicPr>
        <p:blipFill>
          <a:blip r:embed="rId2"/>
          <a:stretch>
            <a:fillRect/>
          </a:stretch>
        </p:blipFill>
        <p:spPr>
          <a:xfrm>
            <a:off x="4284345" y="3651885"/>
            <a:ext cx="4673600" cy="12509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timing>
    <p:tnLst>
      <p:par>
        <p:cTn id="1" dur="indefinite" restart="never" nodeType="tmRoot"/>
      </p:par>
    </p:tnLst>
    <p:bldLst>
      <p:bldP spid="200" grpId="0" bldLvl="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 name="TextBox 199"/>
          <p:cNvSpPr txBox="1"/>
          <p:nvPr/>
        </p:nvSpPr>
        <p:spPr>
          <a:xfrm>
            <a:off x="784151" y="281211"/>
            <a:ext cx="2764839" cy="410845"/>
          </a:xfrm>
          <a:prstGeom prst="rect">
            <a:avLst/>
          </a:prstGeom>
          <a:noFill/>
          <a:effectLst/>
        </p:spPr>
        <p:txBody>
          <a:bodyPr wrap="square" lIns="72572" tIns="36286" rIns="72572" bIns="36286" rtlCol="0">
            <a:spAutoFit/>
          </a:bodyPr>
          <a:lstStyle/>
          <a:p>
            <a:pPr algn="ctr"/>
            <a:r>
              <a:rPr lang="zh-CN" altLang="en-US" sz="2200" dirty="0" smtClean="0">
                <a:latin typeface="+mn-ea"/>
                <a:ea typeface="+mn-ea"/>
              </a:rPr>
              <a:t>用户</a:t>
            </a:r>
            <a:r>
              <a:rPr lang="zh-CN" altLang="en-US" sz="2200" dirty="0" smtClean="0">
                <a:latin typeface="+mn-ea"/>
                <a:ea typeface="+mn-ea"/>
              </a:rPr>
              <a:t>列表界面</a:t>
            </a:r>
            <a:endParaRPr lang="zh-CN" altLang="en-US" sz="2200" dirty="0" smtClean="0">
              <a:latin typeface="+mn-ea"/>
              <a:ea typeface="+mn-ea"/>
            </a:endParaRPr>
          </a:p>
        </p:txBody>
      </p:sp>
      <p:sp>
        <p:nvSpPr>
          <p:cNvPr id="8" name="文本框 7"/>
          <p:cNvSpPr txBox="1"/>
          <p:nvPr/>
        </p:nvSpPr>
        <p:spPr>
          <a:xfrm>
            <a:off x="611505" y="1347470"/>
            <a:ext cx="3060700" cy="2005330"/>
          </a:xfrm>
          <a:prstGeom prst="rect">
            <a:avLst/>
          </a:prstGeom>
          <a:noFill/>
        </p:spPr>
        <p:txBody>
          <a:bodyPr wrap="square" lIns="0" tIns="0" rIns="0" bIns="0" rtlCol="0">
            <a:noAutofit/>
          </a:bodyPr>
          <a:p>
            <a:r>
              <a:rPr lang="zh-CN" altLang="en-US" sz="1600" b="1" dirty="0">
                <a:solidFill>
                  <a:schemeClr val="accent6"/>
                </a:solidFill>
                <a:latin typeface="微软雅黑" panose="020B0503020204020204" pitchFamily="34" charset="-122"/>
                <a:ea typeface="微软雅黑" panose="020B0503020204020204" pitchFamily="34" charset="-122"/>
              </a:rPr>
              <a:t>加载用户数据：</a:t>
            </a:r>
            <a:endParaRPr lang="zh-CN" altLang="en-US" sz="1600" b="1" dirty="0">
              <a:solidFill>
                <a:schemeClr val="accent6"/>
              </a:solidFill>
              <a:latin typeface="微软雅黑" panose="020B0503020204020204" pitchFamily="34" charset="-122"/>
              <a:ea typeface="微软雅黑" panose="020B0503020204020204" pitchFamily="34" charset="-122"/>
            </a:endParaRPr>
          </a:p>
          <a:p>
            <a:r>
              <a:rPr lang="en-US" altLang="zh-CN" sz="1600" b="1" dirty="0">
                <a:solidFill>
                  <a:schemeClr val="accent6"/>
                </a:solidFill>
                <a:latin typeface="微软雅黑" panose="020B0503020204020204" pitchFamily="34" charset="-122"/>
                <a:ea typeface="微软雅黑" panose="020B0503020204020204" pitchFamily="34" charset="-122"/>
              </a:rPr>
              <a:t>1.</a:t>
            </a:r>
            <a:r>
              <a:rPr lang="zh-CN" altLang="en-US" sz="1600" b="1" dirty="0">
                <a:solidFill>
                  <a:schemeClr val="accent6"/>
                </a:solidFill>
                <a:latin typeface="微软雅黑" panose="020B0503020204020204" pitchFamily="34" charset="-122"/>
                <a:ea typeface="微软雅黑" panose="020B0503020204020204" pitchFamily="34" charset="-122"/>
              </a:rPr>
              <a:t>数据库查询：使用 QSqlQuery 查询用户数据（用户名和头像路径）。</a:t>
            </a:r>
            <a:endParaRPr lang="zh-CN" altLang="en-US" sz="1600" b="1" dirty="0">
              <a:solidFill>
                <a:schemeClr val="accent6"/>
              </a:solidFill>
              <a:latin typeface="微软雅黑" panose="020B0503020204020204" pitchFamily="34" charset="-122"/>
              <a:ea typeface="微软雅黑" panose="020B0503020204020204" pitchFamily="34" charset="-122"/>
            </a:endParaRPr>
          </a:p>
          <a:p>
            <a:r>
              <a:rPr lang="en-US" altLang="zh-CN" sz="1600" b="1" dirty="0">
                <a:solidFill>
                  <a:schemeClr val="accent6"/>
                </a:solidFill>
                <a:latin typeface="微软雅黑" panose="020B0503020204020204" pitchFamily="34" charset="-122"/>
                <a:ea typeface="微软雅黑" panose="020B0503020204020204" pitchFamily="34" charset="-122"/>
              </a:rPr>
              <a:t>2.</a:t>
            </a:r>
            <a:r>
              <a:rPr lang="zh-CN" altLang="en-US" sz="1600" b="1" dirty="0">
                <a:solidFill>
                  <a:schemeClr val="accent6"/>
                </a:solidFill>
                <a:latin typeface="微软雅黑" panose="020B0503020204020204" pitchFamily="34" charset="-122"/>
                <a:ea typeface="微软雅黑" panose="020B0503020204020204" pitchFamily="34" charset="-122"/>
              </a:rPr>
              <a:t>创建用户</a:t>
            </a:r>
            <a:r>
              <a:rPr lang="zh-CN" altLang="en-US" sz="1600" b="1" dirty="0">
                <a:solidFill>
                  <a:schemeClr val="accent6"/>
                </a:solidFill>
                <a:latin typeface="微软雅黑" panose="020B0503020204020204" pitchFamily="34" charset="-122"/>
                <a:ea typeface="微软雅黑" panose="020B0503020204020204" pitchFamily="34" charset="-122"/>
              </a:rPr>
              <a:t>列表项：为每个用户创建一个 QListWidgetItem 和对应的自定义小部件 itemWidget，用于显示用户名和头像。</a:t>
            </a:r>
            <a:endParaRPr lang="zh-CN" altLang="en-US" sz="1600" b="1" dirty="0">
              <a:solidFill>
                <a:schemeClr val="accent6"/>
              </a:solidFill>
              <a:latin typeface="微软雅黑" panose="020B0503020204020204" pitchFamily="34" charset="-122"/>
              <a:ea typeface="微软雅黑" panose="020B0503020204020204" pitchFamily="34" charset="-122"/>
            </a:endParaRPr>
          </a:p>
          <a:p>
            <a:r>
              <a:rPr lang="en-US" altLang="zh-CN" sz="1600" b="1" dirty="0">
                <a:solidFill>
                  <a:schemeClr val="accent6"/>
                </a:solidFill>
                <a:latin typeface="微软雅黑" panose="020B0503020204020204" pitchFamily="34" charset="-122"/>
                <a:ea typeface="微软雅黑" panose="020B0503020204020204" pitchFamily="34" charset="-122"/>
              </a:rPr>
              <a:t>3.</a:t>
            </a:r>
            <a:r>
              <a:rPr lang="zh-CN" altLang="en-US" sz="1600" b="1" dirty="0">
                <a:solidFill>
                  <a:schemeClr val="accent6"/>
                </a:solidFill>
                <a:latin typeface="微软雅黑" panose="020B0503020204020204" pitchFamily="34" charset="-122"/>
                <a:ea typeface="微软雅黑" panose="020B0503020204020204" pitchFamily="34" charset="-122"/>
              </a:rPr>
              <a:t>头像显示：使用 QPixmap 显示头像，如果没有头像路径或文件不存在，则使用默认头像（</a:t>
            </a:r>
            <a:r>
              <a:rPr lang="zh-CN" altLang="en-US" sz="1600" b="1" dirty="0">
                <a:solidFill>
                  <a:schemeClr val="accent6"/>
                </a:solidFill>
                <a:latin typeface="微软雅黑" panose="020B0503020204020204" pitchFamily="34" charset="-122"/>
                <a:ea typeface="微软雅黑" panose="020B0503020204020204" pitchFamily="34" charset="-122"/>
              </a:rPr>
              <a:t>白色）</a:t>
            </a:r>
            <a:endParaRPr lang="zh-CN" altLang="en-US" sz="1600" b="1" dirty="0">
              <a:solidFill>
                <a:schemeClr val="accent6"/>
              </a:solidFill>
              <a:latin typeface="微软雅黑" panose="020B0503020204020204" pitchFamily="34" charset="-122"/>
              <a:ea typeface="微软雅黑" panose="020B0503020204020204" pitchFamily="34" charset="-122"/>
            </a:endParaRPr>
          </a:p>
          <a:p>
            <a:pPr lvl="1" indent="0">
              <a:buFont typeface="Arial" panose="020B0604020202020204" pitchFamily="34" charset="0"/>
              <a:buNone/>
            </a:pPr>
            <a:endParaRPr lang="zh-CN" altLang="en-US" sz="1600" b="1">
              <a:solidFill>
                <a:schemeClr val="accent6"/>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4716959" y="3652163"/>
            <a:ext cx="3312368" cy="1477010"/>
          </a:xfrm>
          <a:prstGeom prst="rect">
            <a:avLst/>
          </a:prstGeom>
          <a:noFill/>
        </p:spPr>
        <p:txBody>
          <a:bodyPr wrap="square" lIns="0" tIns="0" rIns="0" bIns="0" rtlCol="0">
            <a:spAutoFit/>
          </a:bodyPr>
          <a:p>
            <a:r>
              <a:rPr lang="zh-CN" altLang="en-US" sz="1600" b="1" dirty="0">
                <a:solidFill>
                  <a:schemeClr val="accent6"/>
                </a:solidFill>
                <a:latin typeface="微软雅黑" panose="020B0503020204020204" pitchFamily="34" charset="-122"/>
                <a:ea typeface="微软雅黑" panose="020B0503020204020204" pitchFamily="34" charset="-122"/>
              </a:rPr>
              <a:t>用户点击事件：</a:t>
            </a:r>
            <a:endParaRPr lang="zh-CN" altLang="en-US" sz="1600" b="1" dirty="0">
              <a:solidFill>
                <a:schemeClr val="accent6"/>
              </a:solidFill>
              <a:latin typeface="微软雅黑" panose="020B0503020204020204" pitchFamily="34" charset="-122"/>
              <a:ea typeface="微软雅黑" panose="020B0503020204020204" pitchFamily="34" charset="-122"/>
            </a:endParaRPr>
          </a:p>
          <a:p>
            <a:r>
              <a:rPr lang="zh-CN" altLang="en-US" sz="1600" b="1" dirty="0">
                <a:solidFill>
                  <a:schemeClr val="accent6"/>
                </a:solidFill>
                <a:latin typeface="微软雅黑" panose="020B0503020204020204" pitchFamily="34" charset="-122"/>
                <a:ea typeface="微软雅黑" panose="020B0503020204020204" pitchFamily="34" charset="-122"/>
              </a:rPr>
              <a:t>获取用户名：从用户点击的列表项中获取用户名，用于后续显示在聊天界面</a:t>
            </a:r>
            <a:endParaRPr lang="zh-CN" altLang="en-US" sz="1600" b="1" dirty="0">
              <a:solidFill>
                <a:schemeClr val="accent6"/>
              </a:solidFill>
              <a:latin typeface="微软雅黑" panose="020B0503020204020204" pitchFamily="34" charset="-122"/>
              <a:ea typeface="微软雅黑" panose="020B0503020204020204" pitchFamily="34" charset="-122"/>
            </a:endParaRPr>
          </a:p>
          <a:p>
            <a:r>
              <a:rPr lang="zh-CN" altLang="en-US" sz="1600" b="1" dirty="0">
                <a:solidFill>
                  <a:schemeClr val="accent6"/>
                </a:solidFill>
                <a:latin typeface="微软雅黑" panose="020B0503020204020204" pitchFamily="34" charset="-122"/>
                <a:ea typeface="微软雅黑" panose="020B0503020204020204" pitchFamily="34" charset="-122"/>
              </a:rPr>
              <a:t>切换到聊天界面</a:t>
            </a:r>
            <a:endParaRPr lang="en-US" altLang="zh-CN" sz="1600" b="1" dirty="0">
              <a:solidFill>
                <a:schemeClr val="accent6"/>
              </a:solidFill>
              <a:latin typeface="微软雅黑" panose="020B0503020204020204" pitchFamily="34" charset="-122"/>
              <a:ea typeface="微软雅黑" panose="020B0503020204020204" pitchFamily="34" charset="-122"/>
            </a:endParaRPr>
          </a:p>
          <a:p>
            <a:pPr lvl="1" indent="0">
              <a:buFont typeface="Arial" panose="020B0604020202020204" pitchFamily="34" charset="0"/>
              <a:buNone/>
            </a:pPr>
            <a:endParaRPr sz="1600" b="1">
              <a:solidFill>
                <a:schemeClr val="accent6"/>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4195445" y="915670"/>
            <a:ext cx="4558665" cy="264414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timing>
    <p:tnLst>
      <p:par>
        <p:cTn id="1" dur="indefinite" restart="never" nodeType="tmRoot"/>
      </p:par>
    </p:tnLst>
    <p:bldLst>
      <p:bldP spid="200" grpId="0" bldLvl="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 name="TextBox 199"/>
          <p:cNvSpPr txBox="1"/>
          <p:nvPr/>
        </p:nvSpPr>
        <p:spPr>
          <a:xfrm>
            <a:off x="611431" y="281211"/>
            <a:ext cx="2764839" cy="410845"/>
          </a:xfrm>
          <a:prstGeom prst="rect">
            <a:avLst/>
          </a:prstGeom>
          <a:noFill/>
          <a:effectLst/>
        </p:spPr>
        <p:txBody>
          <a:bodyPr wrap="square" lIns="72572" tIns="36286" rIns="72572" bIns="36286" rtlCol="0">
            <a:spAutoFit/>
          </a:bodyPr>
          <a:lstStyle/>
          <a:p>
            <a:pPr algn="ctr"/>
            <a:r>
              <a:rPr lang="zh-CN" altLang="en-US" sz="2200" dirty="0" smtClean="0">
                <a:latin typeface="+mn-ea"/>
                <a:ea typeface="+mn-ea"/>
              </a:rPr>
              <a:t>聊天</a:t>
            </a:r>
            <a:r>
              <a:rPr lang="zh-CN" altLang="en-US" sz="2200" dirty="0" smtClean="0">
                <a:latin typeface="+mn-ea"/>
                <a:ea typeface="+mn-ea"/>
              </a:rPr>
              <a:t>界面</a:t>
            </a:r>
            <a:endParaRPr lang="zh-CN" altLang="en-US" sz="2200" dirty="0" smtClean="0">
              <a:latin typeface="+mn-ea"/>
              <a:ea typeface="+mn-ea"/>
            </a:endParaRPr>
          </a:p>
        </p:txBody>
      </p:sp>
      <p:sp>
        <p:nvSpPr>
          <p:cNvPr id="8" name="文本框 7"/>
          <p:cNvSpPr txBox="1"/>
          <p:nvPr/>
        </p:nvSpPr>
        <p:spPr>
          <a:xfrm>
            <a:off x="828040" y="768985"/>
            <a:ext cx="3679190" cy="2374265"/>
          </a:xfrm>
          <a:prstGeom prst="rect">
            <a:avLst/>
          </a:prstGeom>
          <a:noFill/>
        </p:spPr>
        <p:txBody>
          <a:bodyPr wrap="square" lIns="0" tIns="0" rIns="0" bIns="0" rtlCol="0">
            <a:noAutofit/>
          </a:bodyPr>
          <a:p>
            <a:r>
              <a:rPr lang="en-US" altLang="zh-CN" sz="1600" b="1">
                <a:solidFill>
                  <a:schemeClr val="accent6"/>
                </a:solidFill>
                <a:latin typeface="微软雅黑" panose="020B0503020204020204" pitchFamily="34" charset="-122"/>
                <a:ea typeface="微软雅黑" panose="020B0503020204020204" pitchFamily="34" charset="-122"/>
              </a:rPr>
              <a:t>setupSocket</a:t>
            </a:r>
            <a:r>
              <a:rPr lang="zh-CN" altLang="en-US" sz="1600" b="1">
                <a:solidFill>
                  <a:schemeClr val="accent6"/>
                </a:solidFill>
                <a:latin typeface="微软雅黑" panose="020B0503020204020204" pitchFamily="34" charset="-122"/>
                <a:ea typeface="微软雅黑" panose="020B0503020204020204" pitchFamily="34" charset="-122"/>
              </a:rPr>
              <a:t>方法：</a:t>
            </a:r>
            <a:endParaRPr lang="zh-CN" altLang="en-US" sz="1600" b="1">
              <a:solidFill>
                <a:schemeClr val="accent6"/>
              </a:solidFill>
              <a:latin typeface="微软雅黑" panose="020B0503020204020204" pitchFamily="34" charset="-122"/>
              <a:ea typeface="微软雅黑" panose="020B0503020204020204" pitchFamily="34" charset="-122"/>
            </a:endParaRPr>
          </a:p>
          <a:p>
            <a:r>
              <a:rPr lang="en-US" altLang="zh-CN" sz="1600" b="1">
                <a:solidFill>
                  <a:schemeClr val="accent6"/>
                </a:solidFill>
                <a:latin typeface="微软雅黑" panose="020B0503020204020204" pitchFamily="34" charset="-122"/>
                <a:ea typeface="微软雅黑" panose="020B0503020204020204" pitchFamily="34" charset="-122"/>
              </a:rPr>
              <a:t>1</a:t>
            </a:r>
            <a:r>
              <a:rPr lang="zh-CN" altLang="en-US" sz="1600" b="1">
                <a:solidFill>
                  <a:schemeClr val="accent6"/>
                </a:solidFill>
                <a:latin typeface="微软雅黑" panose="020B0503020204020204" pitchFamily="34" charset="-122"/>
                <a:ea typeface="微软雅黑" panose="020B0503020204020204" pitchFamily="34" charset="-122"/>
              </a:rPr>
              <a:t>。创造网络套接</a:t>
            </a:r>
            <a:r>
              <a:rPr lang="zh-CN" altLang="en-US" sz="1600" b="1">
                <a:solidFill>
                  <a:schemeClr val="accent6"/>
                </a:solidFill>
                <a:latin typeface="微软雅黑" panose="020B0503020204020204" pitchFamily="34" charset="-122"/>
                <a:ea typeface="微软雅黑" panose="020B0503020204020204" pitchFamily="34" charset="-122"/>
              </a:rPr>
              <a:t>字：创建一个 QTcpSocket 对象 tcpSocket，用于与服务器通信。</a:t>
            </a:r>
            <a:endParaRPr lang="zh-CN" altLang="en-US" sz="1600" b="1">
              <a:solidFill>
                <a:schemeClr val="accent6"/>
              </a:solidFill>
              <a:latin typeface="微软雅黑" panose="020B0503020204020204" pitchFamily="34" charset="-122"/>
              <a:ea typeface="微软雅黑" panose="020B0503020204020204" pitchFamily="34" charset="-122"/>
            </a:endParaRPr>
          </a:p>
          <a:p>
            <a:r>
              <a:rPr lang="en-US" altLang="zh-CN" sz="1600" b="1">
                <a:solidFill>
                  <a:schemeClr val="accent6"/>
                </a:solidFill>
                <a:latin typeface="微软雅黑" panose="020B0503020204020204" pitchFamily="34" charset="-122"/>
                <a:ea typeface="微软雅黑" panose="020B0503020204020204" pitchFamily="34" charset="-122"/>
              </a:rPr>
              <a:t>2.</a:t>
            </a:r>
            <a:r>
              <a:rPr lang="zh-CN" altLang="en-US" sz="1600" b="1">
                <a:solidFill>
                  <a:schemeClr val="accent6"/>
                </a:solidFill>
                <a:latin typeface="微软雅黑" panose="020B0503020204020204" pitchFamily="34" charset="-122"/>
                <a:ea typeface="微软雅黑" panose="020B0503020204020204" pitchFamily="34" charset="-122"/>
              </a:rPr>
              <a:t>连接服务器：连接到本地服务器（</a:t>
            </a:r>
            <a:r>
              <a:rPr lang="en-US" altLang="zh-CN" sz="1600" b="1">
                <a:solidFill>
                  <a:schemeClr val="accent6"/>
                </a:solidFill>
                <a:latin typeface="微软雅黑" panose="020B0503020204020204" pitchFamily="34" charset="-122"/>
                <a:ea typeface="微软雅黑" panose="020B0503020204020204" pitchFamily="34" charset="-122"/>
              </a:rPr>
              <a:t>IP</a:t>
            </a:r>
            <a:r>
              <a:rPr lang="zh-CN" altLang="en-US" sz="1600" b="1">
                <a:solidFill>
                  <a:schemeClr val="accent6"/>
                </a:solidFill>
                <a:latin typeface="微软雅黑" panose="020B0503020204020204" pitchFamily="34" charset="-122"/>
                <a:ea typeface="微软雅黑" panose="020B0503020204020204" pitchFamily="34" charset="-122"/>
              </a:rPr>
              <a:t>地址为</a:t>
            </a:r>
            <a:r>
              <a:rPr lang="en-US" altLang="zh-CN" sz="1600" b="1">
                <a:solidFill>
                  <a:schemeClr val="accent6"/>
                </a:solidFill>
                <a:latin typeface="微软雅黑" panose="020B0503020204020204" pitchFamily="34" charset="-122"/>
                <a:ea typeface="微软雅黑" panose="020B0503020204020204" pitchFamily="34" charset="-122"/>
              </a:rPr>
              <a:t>127.0.0.1</a:t>
            </a:r>
            <a:r>
              <a:rPr lang="zh-CN" altLang="en-US" sz="1600" b="1">
                <a:solidFill>
                  <a:schemeClr val="accent6"/>
                </a:solidFill>
                <a:latin typeface="微软雅黑" panose="020B0503020204020204" pitchFamily="34" charset="-122"/>
                <a:ea typeface="微软雅黑" panose="020B0503020204020204" pitchFamily="34" charset="-122"/>
              </a:rPr>
              <a:t>，端口为</a:t>
            </a:r>
            <a:r>
              <a:rPr lang="en-US" altLang="zh-CN" sz="1600" b="1">
                <a:solidFill>
                  <a:schemeClr val="accent6"/>
                </a:solidFill>
                <a:latin typeface="微软雅黑" panose="020B0503020204020204" pitchFamily="34" charset="-122"/>
                <a:ea typeface="微软雅黑" panose="020B0503020204020204" pitchFamily="34" charset="-122"/>
              </a:rPr>
              <a:t>5678</a:t>
            </a:r>
            <a:r>
              <a:rPr lang="zh-CN" altLang="en-US" sz="1600" b="1">
                <a:solidFill>
                  <a:schemeClr val="accent6"/>
                </a:solidFill>
                <a:latin typeface="微软雅黑" panose="020B0503020204020204" pitchFamily="34" charset="-122"/>
                <a:ea typeface="微软雅黑" panose="020B0503020204020204" pitchFamily="34" charset="-122"/>
              </a:rPr>
              <a:t>）</a:t>
            </a:r>
            <a:endParaRPr lang="zh-CN" altLang="en-US" sz="1600" b="1">
              <a:solidFill>
                <a:schemeClr val="accent6"/>
              </a:solidFill>
              <a:latin typeface="微软雅黑" panose="020B0503020204020204" pitchFamily="34" charset="-122"/>
              <a:ea typeface="微软雅黑" panose="020B0503020204020204" pitchFamily="34" charset="-122"/>
            </a:endParaRPr>
          </a:p>
          <a:p>
            <a:r>
              <a:rPr lang="en-US" altLang="zh-CN" sz="1600" b="1">
                <a:solidFill>
                  <a:schemeClr val="accent6"/>
                </a:solidFill>
                <a:latin typeface="微软雅黑" panose="020B0503020204020204" pitchFamily="34" charset="-122"/>
                <a:ea typeface="微软雅黑" panose="020B0503020204020204" pitchFamily="34" charset="-122"/>
              </a:rPr>
              <a:t>3.连接成功处理: 如果连接成功，连接服务器的 readyRead 信号到 readServerResponse() 槽函数。</a:t>
            </a:r>
            <a:endParaRPr lang="en-US" altLang="zh-CN" sz="1600" b="1">
              <a:solidFill>
                <a:schemeClr val="accent6"/>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36195" y="3075940"/>
            <a:ext cx="4672965" cy="1531620"/>
          </a:xfrm>
          <a:prstGeom prst="rect">
            <a:avLst/>
          </a:prstGeom>
          <a:noFill/>
        </p:spPr>
        <p:txBody>
          <a:bodyPr wrap="square" lIns="0" tIns="0" rIns="0" bIns="0" rtlCol="0">
            <a:noAutofit/>
          </a:bodyPr>
          <a:p>
            <a:pPr lvl="1" indent="0">
              <a:buFont typeface="Arial" panose="020B0604020202020204" pitchFamily="34" charset="0"/>
              <a:buNone/>
            </a:pPr>
            <a:r>
              <a:rPr lang="zh-CN" altLang="en-US" sz="1600" b="1">
                <a:solidFill>
                  <a:schemeClr val="accent6"/>
                </a:solidFill>
                <a:latin typeface="微软雅黑" panose="020B0503020204020204" pitchFamily="34" charset="-122"/>
                <a:ea typeface="微软雅黑" panose="020B0503020204020204" pitchFamily="34" charset="-122"/>
              </a:rPr>
              <a:t>发送</a:t>
            </a:r>
            <a:r>
              <a:rPr lang="zh-CN" altLang="en-US" sz="1600" b="1">
                <a:solidFill>
                  <a:schemeClr val="accent6"/>
                </a:solidFill>
                <a:latin typeface="微软雅黑" panose="020B0503020204020204" pitchFamily="34" charset="-122"/>
                <a:ea typeface="微软雅黑" panose="020B0503020204020204" pitchFamily="34" charset="-122"/>
              </a:rPr>
              <a:t>消息：</a:t>
            </a:r>
            <a:endParaRPr lang="zh-CN" altLang="en-US" sz="1600" b="1">
              <a:solidFill>
                <a:schemeClr val="accent6"/>
              </a:solidFill>
              <a:latin typeface="微软雅黑" panose="020B0503020204020204" pitchFamily="34" charset="-122"/>
              <a:ea typeface="微软雅黑" panose="020B0503020204020204" pitchFamily="34" charset="-122"/>
            </a:endParaRPr>
          </a:p>
          <a:p>
            <a:pPr lvl="1" indent="0">
              <a:buFont typeface="Arial" panose="020B0604020202020204" pitchFamily="34" charset="0"/>
              <a:buNone/>
            </a:pPr>
            <a:r>
              <a:rPr lang="en-US" altLang="zh-CN" sz="1600" b="1">
                <a:solidFill>
                  <a:schemeClr val="accent6"/>
                </a:solidFill>
                <a:latin typeface="微软雅黑" panose="020B0503020204020204" pitchFamily="34" charset="-122"/>
                <a:ea typeface="微软雅黑" panose="020B0503020204020204" pitchFamily="34" charset="-122"/>
              </a:rPr>
              <a:t>1.</a:t>
            </a:r>
            <a:r>
              <a:rPr lang="zh-CN" altLang="en-US" sz="1600" b="1">
                <a:solidFill>
                  <a:schemeClr val="accent6"/>
                </a:solidFill>
                <a:latin typeface="微软雅黑" panose="020B0503020204020204" pitchFamily="34" charset="-122"/>
                <a:ea typeface="微软雅黑" panose="020B0503020204020204" pitchFamily="34" charset="-122"/>
              </a:rPr>
              <a:t>获取</a:t>
            </a:r>
            <a:r>
              <a:rPr lang="zh-CN" altLang="en-US" sz="1600" b="1">
                <a:solidFill>
                  <a:schemeClr val="accent6"/>
                </a:solidFill>
                <a:latin typeface="微软雅黑" panose="020B0503020204020204" pitchFamily="34" charset="-122"/>
                <a:ea typeface="微软雅黑" panose="020B0503020204020204" pitchFamily="34" charset="-122"/>
              </a:rPr>
              <a:t>消息：从输入框 inputField 中获取用户输入的消息</a:t>
            </a:r>
            <a:endParaRPr lang="zh-CN" altLang="en-US" sz="1600" b="1">
              <a:solidFill>
                <a:schemeClr val="accent6"/>
              </a:solidFill>
              <a:latin typeface="微软雅黑" panose="020B0503020204020204" pitchFamily="34" charset="-122"/>
              <a:ea typeface="微软雅黑" panose="020B0503020204020204" pitchFamily="34" charset="-122"/>
            </a:endParaRPr>
          </a:p>
          <a:p>
            <a:pPr lvl="1" indent="0">
              <a:buFont typeface="Arial" panose="020B0604020202020204" pitchFamily="34" charset="0"/>
              <a:buNone/>
            </a:pPr>
            <a:r>
              <a:rPr lang="en-US" altLang="zh-CN" sz="1600" b="1">
                <a:solidFill>
                  <a:schemeClr val="accent6"/>
                </a:solidFill>
                <a:latin typeface="微软雅黑" panose="020B0503020204020204" pitchFamily="34" charset="-122"/>
                <a:ea typeface="微软雅黑" panose="020B0503020204020204" pitchFamily="34" charset="-122"/>
              </a:rPr>
              <a:t>2.</a:t>
            </a:r>
            <a:r>
              <a:rPr lang="zh-CN" altLang="en-US" sz="1600" b="1">
                <a:solidFill>
                  <a:schemeClr val="accent6"/>
                </a:solidFill>
                <a:latin typeface="微软雅黑" panose="020B0503020204020204" pitchFamily="34" charset="-122"/>
                <a:ea typeface="微软雅黑" panose="020B0503020204020204" pitchFamily="34" charset="-122"/>
              </a:rPr>
              <a:t>发送消息到</a:t>
            </a:r>
            <a:r>
              <a:rPr lang="zh-CN" altLang="en-US" sz="1600" b="1">
                <a:solidFill>
                  <a:schemeClr val="accent6"/>
                </a:solidFill>
                <a:latin typeface="微软雅黑" panose="020B0503020204020204" pitchFamily="34" charset="-122"/>
                <a:ea typeface="微软雅黑" panose="020B0503020204020204" pitchFamily="34" charset="-122"/>
              </a:rPr>
              <a:t>服务器：将消息格式化为 "发送者:接收者:消息" 的格式，并通过网络套接字发送到服务器。</a:t>
            </a:r>
            <a:endParaRPr lang="zh-CN" altLang="en-US" sz="1600" b="1">
              <a:solidFill>
                <a:schemeClr val="accent6"/>
              </a:solidFill>
              <a:latin typeface="微软雅黑" panose="020B0503020204020204" pitchFamily="34" charset="-122"/>
              <a:ea typeface="微软雅黑" panose="020B0503020204020204" pitchFamily="34" charset="-122"/>
            </a:endParaRPr>
          </a:p>
          <a:p>
            <a:pPr lvl="1" indent="0">
              <a:buFont typeface="Arial" panose="020B0604020202020204" pitchFamily="34" charset="0"/>
              <a:buNone/>
            </a:pPr>
            <a:r>
              <a:rPr lang="en-US" altLang="zh-CN" sz="1600" b="1">
                <a:solidFill>
                  <a:schemeClr val="accent6"/>
                </a:solidFill>
                <a:latin typeface="微软雅黑" panose="020B0503020204020204" pitchFamily="34" charset="-122"/>
                <a:ea typeface="微软雅黑" panose="020B0503020204020204" pitchFamily="34" charset="-122"/>
              </a:rPr>
              <a:t>3.</a:t>
            </a:r>
            <a:r>
              <a:rPr lang="zh-CN" altLang="en-US" sz="1600" b="1">
                <a:solidFill>
                  <a:schemeClr val="accent6"/>
                </a:solidFill>
                <a:latin typeface="微软雅黑" panose="020B0503020204020204" pitchFamily="34" charset="-122"/>
                <a:ea typeface="微软雅黑" panose="020B0503020204020204" pitchFamily="34" charset="-122"/>
              </a:rPr>
              <a:t>更新聊天界面，将消息保存到聊天记录</a:t>
            </a:r>
            <a:r>
              <a:rPr lang="zh-CN" altLang="en-US" sz="1600" b="1">
                <a:solidFill>
                  <a:schemeClr val="accent6"/>
                </a:solidFill>
                <a:latin typeface="微软雅黑" panose="020B0503020204020204" pitchFamily="34" charset="-122"/>
                <a:ea typeface="微软雅黑" panose="020B0503020204020204" pitchFamily="34" charset="-122"/>
              </a:rPr>
              <a:t>文件中</a:t>
            </a:r>
            <a:endParaRPr lang="zh-CN" altLang="en-US" sz="1600" b="1">
              <a:solidFill>
                <a:schemeClr val="accent6"/>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1"/>
          <a:stretch>
            <a:fillRect/>
          </a:stretch>
        </p:blipFill>
        <p:spPr>
          <a:xfrm>
            <a:off x="4986655" y="768985"/>
            <a:ext cx="3655060" cy="2080895"/>
          </a:xfrm>
          <a:prstGeom prst="rect">
            <a:avLst/>
          </a:prstGeom>
        </p:spPr>
      </p:pic>
      <p:pic>
        <p:nvPicPr>
          <p:cNvPr id="4" name="图片 3"/>
          <p:cNvPicPr>
            <a:picLocks noChangeAspect="1"/>
          </p:cNvPicPr>
          <p:nvPr/>
        </p:nvPicPr>
        <p:blipFill>
          <a:blip r:embed="rId2"/>
          <a:stretch>
            <a:fillRect/>
          </a:stretch>
        </p:blipFill>
        <p:spPr>
          <a:xfrm>
            <a:off x="4932045" y="2849880"/>
            <a:ext cx="3764915" cy="220662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timing>
    <p:tnLst>
      <p:par>
        <p:cTn id="1" dur="indefinite" restart="never" nodeType="tmRoot"/>
      </p:par>
    </p:tnLst>
    <p:bldLst>
      <p:bldP spid="200" grpId="0" bldLvl="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 name="TextBox 199"/>
          <p:cNvSpPr txBox="1"/>
          <p:nvPr/>
        </p:nvSpPr>
        <p:spPr>
          <a:xfrm>
            <a:off x="611431" y="281211"/>
            <a:ext cx="2764839" cy="410845"/>
          </a:xfrm>
          <a:prstGeom prst="rect">
            <a:avLst/>
          </a:prstGeom>
          <a:noFill/>
          <a:effectLst/>
        </p:spPr>
        <p:txBody>
          <a:bodyPr wrap="square" lIns="72572" tIns="36286" rIns="72572" bIns="36286" rtlCol="0">
            <a:spAutoFit/>
          </a:bodyPr>
          <a:lstStyle/>
          <a:p>
            <a:pPr algn="ctr"/>
            <a:r>
              <a:rPr lang="zh-CN" altLang="en-US" sz="2200" dirty="0" smtClean="0">
                <a:latin typeface="+mn-ea"/>
                <a:ea typeface="+mn-ea"/>
              </a:rPr>
              <a:t>服务器</a:t>
            </a:r>
            <a:endParaRPr lang="zh-CN" altLang="en-US" sz="2200" dirty="0" smtClean="0">
              <a:latin typeface="+mn-ea"/>
              <a:ea typeface="+mn-ea"/>
            </a:endParaRPr>
          </a:p>
        </p:txBody>
      </p:sp>
      <p:sp>
        <p:nvSpPr>
          <p:cNvPr id="8" name="文本框 7"/>
          <p:cNvSpPr txBox="1"/>
          <p:nvPr/>
        </p:nvSpPr>
        <p:spPr>
          <a:xfrm>
            <a:off x="395605" y="768985"/>
            <a:ext cx="4551045" cy="4155440"/>
          </a:xfrm>
          <a:prstGeom prst="rect">
            <a:avLst/>
          </a:prstGeom>
          <a:noFill/>
        </p:spPr>
        <p:txBody>
          <a:bodyPr wrap="square" lIns="0" tIns="0" rIns="0" bIns="0" rtlCol="0">
            <a:noAutofit/>
          </a:bodyPr>
          <a:p>
            <a:r>
              <a:rPr lang="en-US" altLang="zh-CN" sz="1600" b="1">
                <a:solidFill>
                  <a:schemeClr val="accent6"/>
                </a:solidFill>
                <a:latin typeface="微软雅黑" panose="020B0503020204020204" pitchFamily="34" charset="-122"/>
                <a:ea typeface="微软雅黑" panose="020B0503020204020204" pitchFamily="34" charset="-122"/>
              </a:rPr>
              <a:t>ChatServer 类管理多个客户端的连接，处理客户端的消息传递和离线消息存储等功能</a:t>
            </a:r>
            <a:endParaRPr lang="en-US" altLang="zh-CN" sz="1600" b="1">
              <a:solidFill>
                <a:schemeClr val="accent6"/>
              </a:solidFill>
              <a:latin typeface="微软雅黑" panose="020B0503020204020204" pitchFamily="34" charset="-122"/>
              <a:ea typeface="微软雅黑" panose="020B0503020204020204" pitchFamily="34" charset="-122"/>
            </a:endParaRPr>
          </a:p>
          <a:p>
            <a:r>
              <a:rPr lang="zh-CN" altLang="en-US" sz="1600" b="1">
                <a:solidFill>
                  <a:schemeClr val="accent6"/>
                </a:solidFill>
                <a:latin typeface="微软雅黑" panose="020B0503020204020204" pitchFamily="34" charset="-122"/>
                <a:ea typeface="微软雅黑" panose="020B0503020204020204" pitchFamily="34" charset="-122"/>
              </a:rPr>
              <a:t>实现</a:t>
            </a:r>
            <a:r>
              <a:rPr lang="zh-CN" altLang="en-US" sz="1600" b="1">
                <a:solidFill>
                  <a:schemeClr val="accent6"/>
                </a:solidFill>
                <a:latin typeface="微软雅黑" panose="020B0503020204020204" pitchFamily="34" charset="-122"/>
                <a:ea typeface="微软雅黑" panose="020B0503020204020204" pitchFamily="34" charset="-122"/>
              </a:rPr>
              <a:t>过程：</a:t>
            </a:r>
            <a:endParaRPr lang="zh-CN" altLang="en-US" sz="1600" b="1">
              <a:solidFill>
                <a:schemeClr val="accent6"/>
              </a:solidFill>
              <a:latin typeface="微软雅黑" panose="020B0503020204020204" pitchFamily="34" charset="-122"/>
              <a:ea typeface="微软雅黑" panose="020B0503020204020204" pitchFamily="34" charset="-122"/>
            </a:endParaRPr>
          </a:p>
          <a:p>
            <a:r>
              <a:rPr lang="en-US" altLang="zh-CN" sz="1600" b="1">
                <a:solidFill>
                  <a:schemeClr val="accent6"/>
                </a:solidFill>
                <a:latin typeface="微软雅黑" panose="020B0503020204020204" pitchFamily="34" charset="-122"/>
                <a:ea typeface="微软雅黑" panose="020B0503020204020204" pitchFamily="34" charset="-122"/>
              </a:rPr>
              <a:t>1.</a:t>
            </a:r>
            <a:r>
              <a:rPr lang="zh-CN" altLang="en-US" sz="1600" b="1">
                <a:solidFill>
                  <a:schemeClr val="accent6"/>
                </a:solidFill>
                <a:latin typeface="微软雅黑" panose="020B0503020204020204" pitchFamily="34" charset="-122"/>
                <a:ea typeface="微软雅黑" panose="020B0503020204020204" pitchFamily="34" charset="-122"/>
              </a:rPr>
              <a:t>连接 tcpServer 的 newConnection 信号到一个 lambda 函数，当有新的客户端连接时，创建一个 QTcpSocket 对象clientSocket，并将其 readyRead 信号连接到 onReadyRead() 槽函数，将 disconnected 信号连接到 onDisconnected() 槽函数。</a:t>
            </a:r>
            <a:endParaRPr lang="zh-CN" altLang="en-US" sz="1600" b="1">
              <a:solidFill>
                <a:schemeClr val="accent6"/>
              </a:solidFill>
              <a:latin typeface="微软雅黑" panose="020B0503020204020204" pitchFamily="34" charset="-122"/>
              <a:ea typeface="微软雅黑" panose="020B0503020204020204" pitchFamily="34" charset="-122"/>
            </a:endParaRPr>
          </a:p>
          <a:p>
            <a:r>
              <a:rPr lang="en-US" altLang="zh-CN" sz="1600" b="1">
                <a:solidFill>
                  <a:schemeClr val="accent6"/>
                </a:solidFill>
                <a:latin typeface="微软雅黑" panose="020B0503020204020204" pitchFamily="34" charset="-122"/>
                <a:ea typeface="微软雅黑" panose="020B0503020204020204" pitchFamily="34" charset="-122"/>
              </a:rPr>
              <a:t>2.初始化一个 QMap 容器 offlineMessages，用于存储离线消息</a:t>
            </a:r>
            <a:endParaRPr lang="en-US" altLang="zh-CN" sz="1600" b="1">
              <a:solidFill>
                <a:schemeClr val="accent6"/>
              </a:solidFill>
              <a:latin typeface="微软雅黑" panose="020B0503020204020204" pitchFamily="34" charset="-122"/>
              <a:ea typeface="微软雅黑" panose="020B0503020204020204" pitchFamily="34" charset="-122"/>
            </a:endParaRPr>
          </a:p>
          <a:p>
            <a:r>
              <a:rPr lang="en-US" altLang="zh-CN" sz="1600" b="1">
                <a:solidFill>
                  <a:schemeClr val="accent6"/>
                </a:solidFill>
                <a:latin typeface="微软雅黑" panose="020B0503020204020204" pitchFamily="34" charset="-122"/>
                <a:ea typeface="微软雅黑" panose="020B0503020204020204" pitchFamily="34" charset="-122"/>
              </a:rPr>
              <a:t>3.</a:t>
            </a:r>
            <a:r>
              <a:rPr lang="zh-CN" altLang="en-US" sz="1600" b="1">
                <a:solidFill>
                  <a:schemeClr val="accent6"/>
                </a:solidFill>
                <a:latin typeface="微软雅黑" panose="020B0503020204020204" pitchFamily="34" charset="-122"/>
                <a:ea typeface="微软雅黑" panose="020B0503020204020204" pitchFamily="34" charset="-122"/>
              </a:rPr>
              <a:t>读取</a:t>
            </a:r>
            <a:r>
              <a:rPr lang="zh-CN" altLang="en-US" sz="1600" b="1">
                <a:solidFill>
                  <a:schemeClr val="accent6"/>
                </a:solidFill>
                <a:latin typeface="微软雅黑" panose="020B0503020204020204" pitchFamily="34" charset="-122"/>
                <a:ea typeface="微软雅黑" panose="020B0503020204020204" pitchFamily="34" charset="-122"/>
              </a:rPr>
              <a:t>客户端：判断消息是否以 "REGISTER:" 开头，如果是，则解析出客户端的账号并将其注册到 clients 容器中，发送欢迎消息，并更新客户端列表。</a:t>
            </a:r>
            <a:endParaRPr lang="zh-CN" altLang="en-US" sz="1600" b="1">
              <a:solidFill>
                <a:schemeClr val="accent6"/>
              </a:solidFill>
              <a:latin typeface="微软雅黑" panose="020B0503020204020204" pitchFamily="34" charset="-122"/>
              <a:ea typeface="微软雅黑" panose="020B0503020204020204" pitchFamily="34" charset="-122"/>
            </a:endParaRPr>
          </a:p>
          <a:p>
            <a:r>
              <a:rPr lang="en-US" altLang="zh-CN" sz="1600" b="1">
                <a:solidFill>
                  <a:schemeClr val="accent6"/>
                </a:solidFill>
                <a:latin typeface="微软雅黑" panose="020B0503020204020204" pitchFamily="34" charset="-122"/>
                <a:ea typeface="微软雅黑" panose="020B0503020204020204" pitchFamily="34" charset="-122"/>
              </a:rPr>
              <a:t>4.如果接收者在线，直接转发消息；否则，将消息存储在 offlineMessages 容器中，作为离线消息。</a:t>
            </a:r>
            <a:endParaRPr lang="en-US" altLang="zh-CN" sz="1600" b="1">
              <a:solidFill>
                <a:schemeClr val="accent6"/>
              </a:solidFill>
              <a:latin typeface="微软雅黑" panose="020B0503020204020204" pitchFamily="34" charset="-122"/>
              <a:ea typeface="微软雅黑" panose="020B0503020204020204" pitchFamily="34" charset="-122"/>
            </a:endParaRPr>
          </a:p>
        </p:txBody>
      </p:sp>
      <p:sp>
        <p:nvSpPr>
          <p:cNvPr id="9" name="文本框 8"/>
          <p:cNvSpPr txBox="1"/>
          <p:nvPr/>
        </p:nvSpPr>
        <p:spPr>
          <a:xfrm flipV="1">
            <a:off x="35560" y="5560695"/>
            <a:ext cx="4672965" cy="113665"/>
          </a:xfrm>
          <a:prstGeom prst="rect">
            <a:avLst/>
          </a:prstGeom>
          <a:noFill/>
        </p:spPr>
        <p:txBody>
          <a:bodyPr wrap="square" lIns="0" tIns="0" rIns="0" bIns="0" rtlCol="0">
            <a:noAutofit/>
          </a:bodyPr>
          <a:p>
            <a:pPr lvl="1" indent="0">
              <a:buFont typeface="Arial" panose="020B0604020202020204" pitchFamily="34" charset="0"/>
              <a:buNone/>
            </a:pPr>
            <a:endParaRPr lang="zh-CN" altLang="en-US" sz="1600" b="1">
              <a:solidFill>
                <a:schemeClr val="accent6"/>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5579745" y="915670"/>
            <a:ext cx="3048000" cy="245745"/>
          </a:xfrm>
          <a:prstGeom prst="rect">
            <a:avLst/>
          </a:prstGeom>
          <a:noFill/>
        </p:spPr>
        <p:txBody>
          <a:bodyPr wrap="square" lIns="0" tIns="0" rIns="0" bIns="0" rtlCol="0">
            <a:spAutoFit/>
          </a:bodyPr>
          <a:p>
            <a:r>
              <a:rPr lang="zh-CN" altLang="en-US" sz="1600" b="1" dirty="0" smtClean="0">
                <a:solidFill>
                  <a:schemeClr val="accent6"/>
                </a:solidFill>
                <a:latin typeface="微软雅黑" panose="020B0503020204020204" pitchFamily="34" charset="-122"/>
                <a:ea typeface="微软雅黑" panose="020B0503020204020204" pitchFamily="34" charset="-122"/>
              </a:rPr>
              <a:t>向客户端发送</a:t>
            </a:r>
            <a:r>
              <a:rPr lang="zh-CN" altLang="en-US" sz="1600" b="1" dirty="0" smtClean="0">
                <a:solidFill>
                  <a:schemeClr val="accent6"/>
                </a:solidFill>
                <a:latin typeface="微软雅黑" panose="020B0503020204020204" pitchFamily="34" charset="-122"/>
                <a:ea typeface="微软雅黑" panose="020B0503020204020204" pitchFamily="34" charset="-122"/>
              </a:rPr>
              <a:t>消息</a:t>
            </a:r>
            <a:endParaRPr lang="zh-CN" altLang="en-US" sz="1600" b="1" dirty="0" smtClean="0">
              <a:solidFill>
                <a:schemeClr val="accent6"/>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1"/>
          <a:stretch>
            <a:fillRect/>
          </a:stretch>
        </p:blipFill>
        <p:spPr>
          <a:xfrm>
            <a:off x="5292090" y="1275715"/>
            <a:ext cx="3763010" cy="1028065"/>
          </a:xfrm>
          <a:prstGeom prst="rect">
            <a:avLst/>
          </a:prstGeom>
        </p:spPr>
      </p:pic>
      <p:sp>
        <p:nvSpPr>
          <p:cNvPr id="6" name="文本框 5"/>
          <p:cNvSpPr txBox="1"/>
          <p:nvPr/>
        </p:nvSpPr>
        <p:spPr>
          <a:xfrm>
            <a:off x="5652135" y="2643505"/>
            <a:ext cx="3048000" cy="245745"/>
          </a:xfrm>
          <a:prstGeom prst="rect">
            <a:avLst/>
          </a:prstGeom>
          <a:noFill/>
        </p:spPr>
        <p:txBody>
          <a:bodyPr wrap="square" lIns="0" tIns="0" rIns="0" bIns="0" rtlCol="0">
            <a:spAutoFit/>
          </a:bodyPr>
          <a:p>
            <a:r>
              <a:rPr lang="zh-CN" altLang="en-US" sz="1600" b="1" dirty="0" smtClean="0">
                <a:solidFill>
                  <a:schemeClr val="accent6"/>
                </a:solidFill>
                <a:latin typeface="微软雅黑" panose="020B0503020204020204" pitchFamily="34" charset="-122"/>
                <a:ea typeface="微软雅黑" panose="020B0503020204020204" pitchFamily="34" charset="-122"/>
              </a:rPr>
              <a:t>更新</a:t>
            </a:r>
            <a:r>
              <a:rPr lang="zh-CN" altLang="en-US" sz="1600" b="1" dirty="0" smtClean="0">
                <a:solidFill>
                  <a:schemeClr val="accent6"/>
                </a:solidFill>
                <a:latin typeface="微软雅黑" panose="020B0503020204020204" pitchFamily="34" charset="-122"/>
                <a:ea typeface="微软雅黑" panose="020B0503020204020204" pitchFamily="34" charset="-122"/>
              </a:rPr>
              <a:t>客户端</a:t>
            </a:r>
            <a:endParaRPr lang="zh-CN" altLang="en-US" sz="1600" b="1" dirty="0" smtClean="0">
              <a:solidFill>
                <a:schemeClr val="accent6"/>
              </a:solidFill>
              <a:latin typeface="微软雅黑" panose="020B0503020204020204" pitchFamily="34" charset="-122"/>
              <a:ea typeface="微软雅黑" panose="020B0503020204020204" pitchFamily="34" charset="-122"/>
            </a:endParaRPr>
          </a:p>
        </p:txBody>
      </p:sp>
      <p:pic>
        <p:nvPicPr>
          <p:cNvPr id="7" name="图片 6"/>
          <p:cNvPicPr>
            <a:picLocks noChangeAspect="1"/>
          </p:cNvPicPr>
          <p:nvPr/>
        </p:nvPicPr>
        <p:blipFill>
          <a:blip r:embed="rId2"/>
          <a:stretch>
            <a:fillRect/>
          </a:stretch>
        </p:blipFill>
        <p:spPr>
          <a:xfrm>
            <a:off x="5291455" y="3291840"/>
            <a:ext cx="3689350" cy="113792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timing>
    <p:tnLst>
      <p:par>
        <p:cTn id="1" dur="indefinite" restart="never" nodeType="tmRoot"/>
      </p:par>
    </p:tnLst>
    <p:bldLst>
      <p:bldP spid="200" grpId="0" bldLvl="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a:off x="0" y="0"/>
            <a:ext cx="3653778" cy="5143500"/>
          </a:xfrm>
          <a:prstGeom prst="rect">
            <a:avLst/>
          </a:prstGeom>
          <a:solidFill>
            <a:srgbClr val="00682F"/>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20" name="TextBox 19"/>
          <p:cNvSpPr txBox="1"/>
          <p:nvPr/>
        </p:nvSpPr>
        <p:spPr>
          <a:xfrm>
            <a:off x="4355976" y="1765402"/>
            <a:ext cx="4452801" cy="795655"/>
          </a:xfrm>
          <a:prstGeom prst="rect">
            <a:avLst/>
          </a:prstGeom>
          <a:noFill/>
          <a:effectLst/>
        </p:spPr>
        <p:txBody>
          <a:bodyPr wrap="square" lIns="72572" tIns="36286" rIns="72572" bIns="36286" rtlCol="0">
            <a:spAutoFit/>
          </a:bodyPr>
          <a:lstStyle/>
          <a:p>
            <a:pPr algn="ctr"/>
            <a:r>
              <a:rPr lang="zh-CN" altLang="en-US" sz="4700" dirty="0">
                <a:solidFill>
                  <a:srgbClr val="00682F"/>
                </a:solidFill>
                <a:latin typeface="时尚中黑简体" pitchFamily="2" charset="-122"/>
                <a:ea typeface="时尚中黑简体" pitchFamily="2" charset="-122"/>
              </a:rPr>
              <a:t>小治</a:t>
            </a:r>
            <a:r>
              <a:rPr lang="zh-CN" altLang="en-US" sz="4700" dirty="0">
                <a:solidFill>
                  <a:srgbClr val="00682F"/>
                </a:solidFill>
                <a:latin typeface="时尚中黑简体" pitchFamily="2" charset="-122"/>
                <a:ea typeface="时尚中黑简体" pitchFamily="2" charset="-122"/>
              </a:rPr>
              <a:t>助手</a:t>
            </a:r>
            <a:endParaRPr lang="zh-CN" altLang="en-US" sz="4700" dirty="0">
              <a:solidFill>
                <a:srgbClr val="00682F"/>
              </a:solidFill>
              <a:latin typeface="时尚中黑简体" pitchFamily="2" charset="-122"/>
              <a:ea typeface="时尚中黑简体" pitchFamily="2" charset="-122"/>
            </a:endParaRPr>
          </a:p>
        </p:txBody>
      </p:sp>
      <p:cxnSp>
        <p:nvCxnSpPr>
          <p:cNvPr id="57" name="直接连接符 56"/>
          <p:cNvCxnSpPr/>
          <p:nvPr/>
        </p:nvCxnSpPr>
        <p:spPr>
          <a:xfrm>
            <a:off x="4616663" y="2573868"/>
            <a:ext cx="4043739" cy="0"/>
          </a:xfrm>
          <a:prstGeom prst="line">
            <a:avLst/>
          </a:prstGeom>
          <a:ln>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sp>
        <p:nvSpPr>
          <p:cNvPr id="72" name="TextBox 15"/>
          <p:cNvSpPr>
            <a:spLocks noChangeArrowheads="1"/>
          </p:cNvSpPr>
          <p:nvPr/>
        </p:nvSpPr>
        <p:spPr bwMode="auto">
          <a:xfrm>
            <a:off x="955413" y="1689985"/>
            <a:ext cx="1781175" cy="4385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spAutoFit/>
          </a:bodyPr>
          <a:lstStyle/>
          <a:p>
            <a:pPr algn="r"/>
            <a:r>
              <a:rPr lang="en-US" altLang="zh-CN" sz="2400" dirty="0">
                <a:solidFill>
                  <a:schemeClr val="bg1"/>
                </a:solidFill>
                <a:latin typeface="+mn-ea"/>
                <a:ea typeface="+mn-ea"/>
                <a:sym typeface="方正兰亭细黑_GBK" charset="-122"/>
              </a:rPr>
              <a:t>Part 1</a:t>
            </a:r>
            <a:endParaRPr lang="en-US" altLang="zh-CN" sz="2400" dirty="0">
              <a:solidFill>
                <a:schemeClr val="bg1"/>
              </a:solidFill>
              <a:latin typeface="+mn-ea"/>
              <a:ea typeface="+mn-ea"/>
              <a:sym typeface="方正兰亭细黑_GBK" charset="-122"/>
            </a:endParaRPr>
          </a:p>
        </p:txBody>
      </p:sp>
      <p:sp>
        <p:nvSpPr>
          <p:cNvPr id="73" name="文本框 52"/>
          <p:cNvSpPr>
            <a:spLocks noChangeArrowheads="1"/>
          </p:cNvSpPr>
          <p:nvPr/>
        </p:nvSpPr>
        <p:spPr bwMode="auto">
          <a:xfrm>
            <a:off x="727879" y="1025616"/>
            <a:ext cx="2115929" cy="652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spAutoFit/>
          </a:bodyPr>
          <a:lstStyle/>
          <a:p>
            <a:pPr algn="ctr"/>
            <a:r>
              <a:rPr lang="zh-CN" altLang="en-US" sz="3800" b="1" dirty="0">
                <a:solidFill>
                  <a:schemeClr val="bg1"/>
                </a:solidFill>
                <a:latin typeface="方正兰亭粗黑_GBK" charset="-122"/>
                <a:ea typeface="微软雅黑" panose="020B0503020204020204" pitchFamily="34" charset="-122"/>
              </a:rPr>
              <a:t>第</a:t>
            </a:r>
            <a:r>
              <a:rPr lang="zh-CN" altLang="en-US" sz="3800" b="1" dirty="0">
                <a:solidFill>
                  <a:schemeClr val="bg1"/>
                </a:solidFill>
                <a:latin typeface="方正兰亭粗黑_GBK" charset="-122"/>
                <a:ea typeface="微软雅黑" panose="020B0503020204020204" pitchFamily="34" charset="-122"/>
              </a:rPr>
              <a:t>六部分</a:t>
            </a:r>
            <a:endParaRPr lang="zh-CN" altLang="zh-CN" sz="3800" b="1" dirty="0">
              <a:solidFill>
                <a:schemeClr val="bg1"/>
              </a:solidFill>
              <a:latin typeface="方正兰亭粗黑_GBK" charset="-122"/>
              <a:ea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2987675" y="1563370"/>
            <a:ext cx="1545590" cy="1530350"/>
          </a:xfrm>
          <a:prstGeom prst="rect">
            <a:avLst/>
          </a:prstGeom>
        </p:spPr>
      </p:pic>
    </p:spTree>
  </p:cSld>
  <p:clrMapOvr>
    <a:masterClrMapping/>
  </p:clrMapOvr>
  <p:transition spd="slow"/>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Box 35"/>
          <p:cNvSpPr txBox="1"/>
          <p:nvPr/>
        </p:nvSpPr>
        <p:spPr>
          <a:xfrm>
            <a:off x="755577" y="251255"/>
            <a:ext cx="1656184" cy="410845"/>
          </a:xfrm>
          <a:prstGeom prst="rect">
            <a:avLst/>
          </a:prstGeom>
          <a:noFill/>
          <a:effectLst/>
        </p:spPr>
        <p:txBody>
          <a:bodyPr wrap="square" lIns="72572" tIns="36286" rIns="72572" bIns="36286" rtlCol="0">
            <a:spAutoFit/>
          </a:bodyPr>
          <a:lstStyle/>
          <a:p>
            <a:pPr algn="ctr"/>
            <a:r>
              <a:rPr lang="zh-CN" altLang="en-US" sz="2200" dirty="0">
                <a:latin typeface="+mn-ea"/>
                <a:ea typeface="+mn-ea"/>
              </a:rPr>
              <a:t>核心功能</a:t>
            </a:r>
            <a:endParaRPr lang="zh-CN" altLang="en-US" sz="2200" dirty="0">
              <a:latin typeface="+mn-ea"/>
              <a:ea typeface="+mn-ea"/>
            </a:endParaRPr>
          </a:p>
        </p:txBody>
      </p:sp>
      <p:grpSp>
        <p:nvGrpSpPr>
          <p:cNvPr id="37" name="组合 36"/>
          <p:cNvGrpSpPr/>
          <p:nvPr>
            <p:custDataLst>
              <p:tags r:id="rId1"/>
            </p:custDataLst>
          </p:nvPr>
        </p:nvGrpSpPr>
        <p:grpSpPr>
          <a:xfrm>
            <a:off x="4201307" y="1461950"/>
            <a:ext cx="4500562" cy="2250286"/>
            <a:chOff x="3963425" y="1323923"/>
            <a:chExt cx="4500562" cy="2250286"/>
          </a:xfrm>
        </p:grpSpPr>
        <p:cxnSp>
          <p:nvCxnSpPr>
            <p:cNvPr id="38" name="Straight Connector 4"/>
            <p:cNvCxnSpPr/>
            <p:nvPr>
              <p:custDataLst>
                <p:tags r:id="rId2"/>
              </p:custDataLst>
            </p:nvPr>
          </p:nvCxnSpPr>
          <p:spPr>
            <a:xfrm>
              <a:off x="3963425" y="1323923"/>
              <a:ext cx="0" cy="1829880"/>
            </a:xfrm>
            <a:prstGeom prst="line">
              <a:avLst/>
            </a:prstGeom>
            <a:ln w="12700">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nvGrpSpPr>
            <p:cNvPr id="39" name="组合 38"/>
            <p:cNvGrpSpPr/>
            <p:nvPr/>
          </p:nvGrpSpPr>
          <p:grpSpPr>
            <a:xfrm>
              <a:off x="4006287" y="1758309"/>
              <a:ext cx="4457700" cy="1815900"/>
              <a:chOff x="4006287" y="1758309"/>
              <a:chExt cx="4457700" cy="1815900"/>
            </a:xfrm>
          </p:grpSpPr>
          <p:sp>
            <p:nvSpPr>
              <p:cNvPr id="40" name="Line 18"/>
              <p:cNvSpPr>
                <a:spLocks noChangeShapeType="1"/>
              </p:cNvSpPr>
              <p:nvPr>
                <p:custDataLst>
                  <p:tags r:id="rId3"/>
                </p:custDataLst>
              </p:nvPr>
            </p:nvSpPr>
            <p:spPr bwMode="auto">
              <a:xfrm>
                <a:off x="4006287" y="1758309"/>
                <a:ext cx="4457700" cy="0"/>
              </a:xfrm>
              <a:prstGeom prst="line">
                <a:avLst/>
              </a:prstGeom>
              <a:noFill/>
              <a:ln w="19050" cap="rnd">
                <a:solidFill>
                  <a:schemeClr val="tx1"/>
                </a:solidFill>
                <a:prstDash val="sysDot"/>
                <a:rou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80" tIns="34290" rIns="68580" bIns="34290"/>
              <a:lstStyle/>
              <a:p>
                <a:endParaRPr lang="en-US">
                  <a:solidFill>
                    <a:prstClr val="black"/>
                  </a:solidFill>
                  <a:latin typeface="+mn-ea"/>
                  <a:ea typeface="+mn-ea"/>
                </a:endParaRPr>
              </a:p>
            </p:txBody>
          </p:sp>
          <p:sp>
            <p:nvSpPr>
              <p:cNvPr id="41" name="Line 19"/>
              <p:cNvSpPr>
                <a:spLocks noChangeShapeType="1"/>
              </p:cNvSpPr>
              <p:nvPr>
                <p:custDataLst>
                  <p:tags r:id="rId4"/>
                </p:custDataLst>
              </p:nvPr>
            </p:nvSpPr>
            <p:spPr bwMode="auto">
              <a:xfrm>
                <a:off x="4006287" y="2691759"/>
                <a:ext cx="4457700" cy="0"/>
              </a:xfrm>
              <a:prstGeom prst="line">
                <a:avLst/>
              </a:prstGeom>
              <a:noFill/>
              <a:ln w="19050" cap="rnd">
                <a:solidFill>
                  <a:schemeClr val="tx1"/>
                </a:solidFill>
                <a:prstDash val="sysDot"/>
                <a:rou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80" tIns="34290" rIns="68580" bIns="34290"/>
              <a:lstStyle/>
              <a:p>
                <a:endParaRPr lang="en-US">
                  <a:solidFill>
                    <a:prstClr val="black"/>
                  </a:solidFill>
                  <a:latin typeface="+mn-ea"/>
                  <a:ea typeface="+mn-ea"/>
                </a:endParaRPr>
              </a:p>
            </p:txBody>
          </p:sp>
          <p:sp>
            <p:nvSpPr>
              <p:cNvPr id="42" name="Line 20"/>
              <p:cNvSpPr>
                <a:spLocks noChangeShapeType="1"/>
              </p:cNvSpPr>
              <p:nvPr>
                <p:custDataLst>
                  <p:tags r:id="rId5"/>
                </p:custDataLst>
              </p:nvPr>
            </p:nvSpPr>
            <p:spPr bwMode="auto">
              <a:xfrm flipV="1">
                <a:off x="4006287" y="3574209"/>
                <a:ext cx="2228849" cy="0"/>
              </a:xfrm>
              <a:prstGeom prst="line">
                <a:avLst/>
              </a:prstGeom>
              <a:noFill/>
              <a:ln w="19050" cap="rnd">
                <a:solidFill>
                  <a:schemeClr val="tx1"/>
                </a:solidFill>
                <a:prstDash val="sysDot"/>
                <a:rou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80" tIns="34290" rIns="68580" bIns="34290"/>
              <a:lstStyle/>
              <a:p>
                <a:endParaRPr lang="en-US" dirty="0">
                  <a:solidFill>
                    <a:prstClr val="black"/>
                  </a:solidFill>
                  <a:latin typeface="+mn-ea"/>
                  <a:ea typeface="+mn-ea"/>
                </a:endParaRPr>
              </a:p>
            </p:txBody>
          </p:sp>
        </p:grpSp>
      </p:grpSp>
      <p:sp>
        <p:nvSpPr>
          <p:cNvPr id="44" name="Rectangle 13"/>
          <p:cNvSpPr/>
          <p:nvPr>
            <p:custDataLst>
              <p:tags r:id="rId6"/>
            </p:custDataLst>
          </p:nvPr>
        </p:nvSpPr>
        <p:spPr>
          <a:xfrm>
            <a:off x="5428501" y="1633564"/>
            <a:ext cx="3871622" cy="299085"/>
          </a:xfrm>
          <a:prstGeom prst="rect">
            <a:avLst/>
          </a:prstGeom>
        </p:spPr>
        <p:txBody>
          <a:bodyPr wrap="square" lIns="68580" tIns="34290" rIns="68580" bIns="34290">
            <a:spAutoFit/>
          </a:bodyPr>
          <a:lstStyle/>
          <a:p>
            <a:pPr>
              <a:lnSpc>
                <a:spcPct val="150000"/>
              </a:lnSpc>
            </a:pPr>
            <a:endParaRPr lang="zh-CN" altLang="en-US" sz="1000" dirty="0">
              <a:latin typeface="+mn-ea"/>
              <a:ea typeface="+mn-ea"/>
              <a:sym typeface="微软雅黑" panose="020B0503020204020204" pitchFamily="34" charset="-122"/>
            </a:endParaRPr>
          </a:p>
        </p:txBody>
      </p:sp>
      <p:grpSp>
        <p:nvGrpSpPr>
          <p:cNvPr id="59" name="Group 36"/>
          <p:cNvGrpSpPr/>
          <p:nvPr>
            <p:custDataLst>
              <p:tags r:id="rId7"/>
            </p:custDataLst>
          </p:nvPr>
        </p:nvGrpSpPr>
        <p:grpSpPr>
          <a:xfrm>
            <a:off x="3439359" y="830968"/>
            <a:ext cx="1545202" cy="503386"/>
            <a:chOff x="2201779" y="-10297756"/>
            <a:chExt cx="2946682" cy="1976076"/>
          </a:xfrm>
        </p:grpSpPr>
        <p:sp>
          <p:nvSpPr>
            <p:cNvPr id="60" name="任意多边形 82"/>
            <p:cNvSpPr/>
            <p:nvPr>
              <p:custDataLst>
                <p:tags r:id="rId8"/>
              </p:custDataLst>
            </p:nvPr>
          </p:nvSpPr>
          <p:spPr bwMode="auto">
            <a:xfrm rot="5400000">
              <a:off x="2709613" y="-10760526"/>
              <a:ext cx="1931012" cy="2946680"/>
            </a:xfrm>
            <a:prstGeom prst="roundRect">
              <a:avLst/>
            </a:pr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fontAlgn="base">
                <a:spcBef>
                  <a:spcPct val="0"/>
                </a:spcBef>
                <a:spcAft>
                  <a:spcPct val="0"/>
                </a:spcAft>
                <a:defRPr/>
              </a:pPr>
              <a:endParaRPr lang="zh-CN" altLang="en-US" kern="0">
                <a:solidFill>
                  <a:srgbClr val="FFFFFF"/>
                </a:solidFill>
                <a:latin typeface="+mn-ea"/>
                <a:ea typeface="+mn-ea"/>
              </a:endParaRPr>
            </a:p>
          </p:txBody>
        </p:sp>
        <p:sp>
          <p:nvSpPr>
            <p:cNvPr id="61" name="任意多边形 83"/>
            <p:cNvSpPr/>
            <p:nvPr>
              <p:custDataLst>
                <p:tags r:id="rId9"/>
              </p:custDataLst>
            </p:nvPr>
          </p:nvSpPr>
          <p:spPr bwMode="auto">
            <a:xfrm rot="16200000">
              <a:off x="2725109" y="-10817918"/>
              <a:ext cx="1903189" cy="2943514"/>
            </a:xfrm>
            <a:prstGeom prst="roundRect">
              <a:avLst/>
            </a:prstGeom>
            <a:gradFill flip="none" rotWithShape="1">
              <a:gsLst>
                <a:gs pos="29000">
                  <a:srgbClr val="FFFFFF"/>
                </a:gs>
                <a:gs pos="98000">
                  <a:srgbClr val="FFFFFF">
                    <a:lumMod val="75000"/>
                  </a:srgbClr>
                </a:gs>
              </a:gsLst>
              <a:lin ang="2700000" scaled="1"/>
              <a:tileRect/>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dirty="0">
                <a:solidFill>
                  <a:srgbClr val="FFFFFF"/>
                </a:solidFill>
                <a:latin typeface="+mn-ea"/>
                <a:ea typeface="+mn-ea"/>
              </a:endParaRPr>
            </a:p>
          </p:txBody>
        </p:sp>
        <p:sp>
          <p:nvSpPr>
            <p:cNvPr id="62" name="椭圆 80"/>
            <p:cNvSpPr/>
            <p:nvPr>
              <p:custDataLst>
                <p:tags r:id="rId10"/>
              </p:custDataLst>
            </p:nvPr>
          </p:nvSpPr>
          <p:spPr bwMode="auto">
            <a:xfrm>
              <a:off x="2454983" y="-9956212"/>
              <a:ext cx="2456001" cy="1395453"/>
            </a:xfrm>
            <a:prstGeom prst="roundRect">
              <a:avLst>
                <a:gd name="adj" fmla="val 50000"/>
              </a:avLst>
            </a:prstGeom>
            <a:solidFill>
              <a:srgbClr val="00682F"/>
            </a:solidFill>
            <a:ln w="25400" cap="flat" cmpd="sng" algn="ctr">
              <a:noFill/>
              <a:prstDash val="solid"/>
            </a:ln>
            <a:effectLst>
              <a:innerShdw blurRad="63500" dist="25400" dir="18660000">
                <a:prstClr val="black">
                  <a:alpha val="35000"/>
                </a:prstClr>
              </a:innerShdw>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sz="1000" b="1" i="1" kern="0" dirty="0">
                <a:solidFill>
                  <a:srgbClr val="FFFFFF"/>
                </a:solidFill>
                <a:latin typeface="+mn-ea"/>
                <a:ea typeface="+mn-ea"/>
              </a:endParaRPr>
            </a:p>
          </p:txBody>
        </p:sp>
      </p:grpSp>
      <p:sp>
        <p:nvSpPr>
          <p:cNvPr id="2" name="Rectangle 12"/>
          <p:cNvSpPr/>
          <p:nvPr>
            <p:custDataLst>
              <p:tags r:id="rId11"/>
            </p:custDataLst>
          </p:nvPr>
        </p:nvSpPr>
        <p:spPr>
          <a:xfrm>
            <a:off x="4109737" y="1276355"/>
            <a:ext cx="4344035" cy="812165"/>
          </a:xfrm>
          <a:prstGeom prst="rect">
            <a:avLst/>
          </a:prstGeom>
        </p:spPr>
        <p:txBody>
          <a:bodyPr wrap="square" lIns="68580" tIns="34290" rIns="68580" bIns="34290">
            <a:noAutofit/>
          </a:bodyPr>
          <a:lstStyle/>
          <a:p>
            <a:pPr indent="457200">
              <a:lnSpc>
                <a:spcPct val="150000"/>
              </a:lnSpc>
            </a:pPr>
            <a:endParaRPr lang="zh-CN" altLang="en-US" sz="1200" b="1" i="1" dirty="0">
              <a:latin typeface="+mn-ea"/>
              <a:ea typeface="+mn-ea"/>
              <a:sym typeface="微软雅黑" panose="020B0503020204020204" pitchFamily="34" charset="-122"/>
            </a:endParaRPr>
          </a:p>
        </p:txBody>
      </p:sp>
      <p:pic>
        <p:nvPicPr>
          <p:cNvPr id="4" name="图片 3"/>
          <p:cNvPicPr>
            <a:picLocks noChangeAspect="1"/>
          </p:cNvPicPr>
          <p:nvPr/>
        </p:nvPicPr>
        <p:blipFill>
          <a:blip r:embed="rId12"/>
          <a:stretch>
            <a:fillRect/>
          </a:stretch>
        </p:blipFill>
        <p:spPr>
          <a:xfrm rot="10800000">
            <a:off x="251521" y="1866764"/>
            <a:ext cx="3899647" cy="68600"/>
          </a:xfrm>
          <a:prstGeom prst="rect">
            <a:avLst/>
          </a:prstGeom>
        </p:spPr>
      </p:pic>
      <p:pic>
        <p:nvPicPr>
          <p:cNvPr id="5" name="图片 4"/>
          <p:cNvPicPr>
            <a:picLocks noChangeAspect="1"/>
          </p:cNvPicPr>
          <p:nvPr/>
        </p:nvPicPr>
        <p:blipFill>
          <a:blip r:embed="rId13"/>
          <a:stretch>
            <a:fillRect/>
          </a:stretch>
        </p:blipFill>
        <p:spPr>
          <a:xfrm>
            <a:off x="249390" y="2812630"/>
            <a:ext cx="3901778" cy="67062"/>
          </a:xfrm>
          <a:prstGeom prst="rect">
            <a:avLst/>
          </a:prstGeom>
        </p:spPr>
      </p:pic>
      <p:sp>
        <p:nvSpPr>
          <p:cNvPr id="7" name="文本框 6"/>
          <p:cNvSpPr txBox="1"/>
          <p:nvPr/>
        </p:nvSpPr>
        <p:spPr>
          <a:xfrm>
            <a:off x="1691640" y="1607820"/>
            <a:ext cx="974090" cy="245745"/>
          </a:xfrm>
          <a:prstGeom prst="rect">
            <a:avLst/>
          </a:prstGeom>
          <a:noFill/>
        </p:spPr>
        <p:txBody>
          <a:bodyPr wrap="square" lIns="0" tIns="0" rIns="0" bIns="0" rtlCol="0">
            <a:spAutoFit/>
          </a:bodyPr>
          <a:lstStyle/>
          <a:p>
            <a:r>
              <a:rPr lang="zh-CN" altLang="en-US" sz="1600" b="1" dirty="0">
                <a:solidFill>
                  <a:schemeClr val="accent6"/>
                </a:solidFill>
                <a:latin typeface="微软雅黑" panose="020B0503020204020204" pitchFamily="34" charset="-122"/>
                <a:ea typeface="微软雅黑" panose="020B0503020204020204" pitchFamily="34" charset="-122"/>
              </a:rPr>
              <a:t>语音</a:t>
            </a:r>
            <a:r>
              <a:rPr lang="zh-CN" altLang="en-US" sz="1600" b="1" dirty="0">
                <a:solidFill>
                  <a:schemeClr val="accent6"/>
                </a:solidFill>
                <a:latin typeface="微软雅黑" panose="020B0503020204020204" pitchFamily="34" charset="-122"/>
                <a:ea typeface="微软雅黑" panose="020B0503020204020204" pitchFamily="34" charset="-122"/>
              </a:rPr>
              <a:t>识别</a:t>
            </a:r>
            <a:endParaRPr lang="zh-CN" altLang="en-US" sz="1600" b="1" dirty="0">
              <a:solidFill>
                <a:schemeClr val="accent6"/>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5311140" y="1619885"/>
            <a:ext cx="2667000" cy="245745"/>
          </a:xfrm>
          <a:prstGeom prst="rect">
            <a:avLst/>
          </a:prstGeom>
          <a:noFill/>
        </p:spPr>
        <p:txBody>
          <a:bodyPr wrap="square" lIns="0" tIns="0" rIns="0" bIns="0" rtlCol="0">
            <a:spAutoFit/>
          </a:bodyPr>
          <a:lstStyle/>
          <a:p>
            <a:r>
              <a:rPr lang="zh-CN" altLang="en-US" sz="1600" b="1" dirty="0">
                <a:solidFill>
                  <a:schemeClr val="accent6"/>
                </a:solidFill>
                <a:latin typeface="微软雅黑" panose="020B0503020204020204" pitchFamily="34" charset="-122"/>
                <a:ea typeface="微软雅黑" panose="020B0503020204020204" pitchFamily="34" charset="-122"/>
              </a:rPr>
              <a:t>根据语音识别结果执行操作</a:t>
            </a:r>
            <a:endParaRPr lang="zh-CN" altLang="en-US" sz="1600" b="1" dirty="0">
              <a:solidFill>
                <a:schemeClr val="accent6"/>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1691681" y="2566409"/>
            <a:ext cx="1944213" cy="245745"/>
          </a:xfrm>
          <a:prstGeom prst="rect">
            <a:avLst/>
          </a:prstGeom>
          <a:noFill/>
        </p:spPr>
        <p:txBody>
          <a:bodyPr wrap="square" lIns="0" tIns="0" rIns="0" bIns="0" rtlCol="0">
            <a:spAutoFit/>
          </a:bodyPr>
          <a:lstStyle/>
          <a:p>
            <a:r>
              <a:rPr lang="en-US" altLang="zh-CN" sz="1600" b="1" dirty="0">
                <a:solidFill>
                  <a:schemeClr val="accent6"/>
                </a:solidFill>
                <a:latin typeface="微软雅黑" panose="020B0503020204020204" pitchFamily="34" charset="-122"/>
                <a:ea typeface="微软雅黑" panose="020B0503020204020204" pitchFamily="34" charset="-122"/>
              </a:rPr>
              <a:t>ai</a:t>
            </a:r>
            <a:r>
              <a:rPr lang="zh-CN" altLang="en-US" sz="1600" b="1" dirty="0">
                <a:solidFill>
                  <a:schemeClr val="accent6"/>
                </a:solidFill>
                <a:latin typeface="微软雅黑" panose="020B0503020204020204" pitchFamily="34" charset="-122"/>
                <a:ea typeface="微软雅黑" panose="020B0503020204020204" pitchFamily="34" charset="-122"/>
              </a:rPr>
              <a:t>助手</a:t>
            </a:r>
            <a:endParaRPr lang="zh-CN" altLang="en-US" sz="1600" b="1" dirty="0">
              <a:solidFill>
                <a:schemeClr val="accent6"/>
              </a:solidFill>
              <a:latin typeface="微软雅黑" panose="020B0503020204020204" pitchFamily="34" charset="-122"/>
              <a:ea typeface="微软雅黑" panose="020B0503020204020204" pitchFamily="34" charset="-122"/>
            </a:endParaRPr>
          </a:p>
        </p:txBody>
      </p:sp>
      <p:pic>
        <p:nvPicPr>
          <p:cNvPr id="14" name="图片 13"/>
          <p:cNvPicPr>
            <a:picLocks noChangeAspect="1"/>
          </p:cNvPicPr>
          <p:nvPr/>
        </p:nvPicPr>
        <p:blipFill>
          <a:blip r:embed="rId14"/>
          <a:stretch>
            <a:fillRect/>
          </a:stretch>
        </p:blipFill>
        <p:spPr>
          <a:xfrm rot="10800000">
            <a:off x="1942162" y="3672608"/>
            <a:ext cx="2280102" cy="79255"/>
          </a:xfrm>
          <a:prstGeom prst="rect">
            <a:avLst/>
          </a:prstGeom>
        </p:spPr>
      </p:pic>
      <p:sp>
        <p:nvSpPr>
          <p:cNvPr id="15" name="文本框 14"/>
          <p:cNvSpPr txBox="1"/>
          <p:nvPr/>
        </p:nvSpPr>
        <p:spPr>
          <a:xfrm>
            <a:off x="3609670" y="3363838"/>
            <a:ext cx="2364188" cy="245745"/>
          </a:xfrm>
          <a:prstGeom prst="rect">
            <a:avLst/>
          </a:prstGeom>
          <a:noFill/>
        </p:spPr>
        <p:txBody>
          <a:bodyPr wrap="square" lIns="0" tIns="0" rIns="0" bIns="0" rtlCol="0">
            <a:spAutoFit/>
          </a:bodyPr>
          <a:lstStyle/>
          <a:p>
            <a:r>
              <a:rPr lang="zh-CN" altLang="en-US" sz="1600" b="1" dirty="0">
                <a:solidFill>
                  <a:schemeClr val="accent6"/>
                </a:solidFill>
                <a:latin typeface="微软雅黑" panose="020B0503020204020204" pitchFamily="34" charset="-122"/>
                <a:ea typeface="微软雅黑" panose="020B0503020204020204" pitchFamily="34" charset="-122"/>
              </a:rPr>
              <a:t>小治</a:t>
            </a:r>
            <a:r>
              <a:rPr lang="zh-CN" altLang="en-US" sz="1600" b="1" dirty="0">
                <a:solidFill>
                  <a:schemeClr val="accent6"/>
                </a:solidFill>
                <a:latin typeface="微软雅黑" panose="020B0503020204020204" pitchFamily="34" charset="-122"/>
                <a:ea typeface="微软雅黑" panose="020B0503020204020204" pitchFamily="34" charset="-122"/>
              </a:rPr>
              <a:t>助手</a:t>
            </a:r>
            <a:endParaRPr lang="zh-CN" altLang="en-US" sz="1600" b="1" dirty="0">
              <a:solidFill>
                <a:schemeClr val="accent6"/>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5736631" y="2491479"/>
            <a:ext cx="1944213" cy="245745"/>
          </a:xfrm>
          <a:prstGeom prst="rect">
            <a:avLst/>
          </a:prstGeom>
          <a:noFill/>
        </p:spPr>
        <p:txBody>
          <a:bodyPr wrap="square" lIns="0" tIns="0" rIns="0" bIns="0" rtlCol="0">
            <a:spAutoFit/>
          </a:bodyPr>
          <a:p>
            <a:r>
              <a:rPr lang="zh-CN" altLang="en-US" sz="1600" b="1" dirty="0">
                <a:solidFill>
                  <a:schemeClr val="accent6"/>
                </a:solidFill>
                <a:latin typeface="微软雅黑" panose="020B0503020204020204" pitchFamily="34" charset="-122"/>
                <a:ea typeface="微软雅黑" panose="020B0503020204020204" pitchFamily="34" charset="-122"/>
              </a:rPr>
              <a:t>用户</a:t>
            </a:r>
            <a:r>
              <a:rPr lang="zh-CN" altLang="en-US" sz="1600" b="1" dirty="0">
                <a:solidFill>
                  <a:schemeClr val="accent6"/>
                </a:solidFill>
                <a:latin typeface="微软雅黑" panose="020B0503020204020204" pitchFamily="34" charset="-122"/>
                <a:ea typeface="微软雅黑" panose="020B0503020204020204" pitchFamily="34" charset="-122"/>
              </a:rPr>
              <a:t>问答</a:t>
            </a:r>
            <a:endParaRPr lang="zh-CN" altLang="en-US" sz="1600" b="1" dirty="0">
              <a:solidFill>
                <a:schemeClr val="accent6"/>
              </a:solidFill>
              <a:latin typeface="微软雅黑" panose="020B0503020204020204" pitchFamily="34" charset="-122"/>
              <a:ea typeface="微软雅黑" panose="020B0503020204020204" pitchFamily="34" charset="-122"/>
            </a:endParaRPr>
          </a:p>
        </p:txBody>
      </p:sp>
    </p:spTree>
  </p:cSld>
  <p:clrMapOvr>
    <a:masterClrMapping/>
  </p:clrMapOvr>
  <p:transition spd="slow"/>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 name="TextBox 199"/>
          <p:cNvSpPr txBox="1"/>
          <p:nvPr/>
        </p:nvSpPr>
        <p:spPr>
          <a:xfrm>
            <a:off x="827331" y="281211"/>
            <a:ext cx="2764839" cy="410845"/>
          </a:xfrm>
          <a:prstGeom prst="rect">
            <a:avLst/>
          </a:prstGeom>
          <a:noFill/>
          <a:effectLst/>
        </p:spPr>
        <p:txBody>
          <a:bodyPr wrap="square" lIns="72572" tIns="36286" rIns="72572" bIns="36286" rtlCol="0">
            <a:spAutoFit/>
          </a:bodyPr>
          <a:lstStyle/>
          <a:p>
            <a:pPr algn="ctr"/>
            <a:r>
              <a:rPr lang="zh-CN" altLang="en-US" sz="2200" dirty="0" smtClean="0">
                <a:latin typeface="+mn-ea"/>
                <a:ea typeface="+mn-ea"/>
              </a:rPr>
              <a:t>心得体会</a:t>
            </a:r>
            <a:endParaRPr lang="zh-CN" altLang="en-US" sz="2200" dirty="0" smtClean="0">
              <a:latin typeface="+mn-ea"/>
              <a:ea typeface="+mn-ea"/>
            </a:endParaRPr>
          </a:p>
        </p:txBody>
      </p:sp>
      <p:sp>
        <p:nvSpPr>
          <p:cNvPr id="3" name="文本框 2"/>
          <p:cNvSpPr txBox="1"/>
          <p:nvPr/>
        </p:nvSpPr>
        <p:spPr>
          <a:xfrm>
            <a:off x="179705" y="859155"/>
            <a:ext cx="8846820" cy="4132580"/>
          </a:xfrm>
          <a:prstGeom prst="rect">
            <a:avLst/>
          </a:prstGeom>
          <a:noFill/>
        </p:spPr>
        <p:txBody>
          <a:bodyPr wrap="square" lIns="0" tIns="0" rIns="0" bIns="0" rtlCol="0">
            <a:noAutofit/>
          </a:bodyPr>
          <a:p>
            <a:r>
              <a:rPr lang="zh-CN" altLang="en-US" sz="1400" b="1" dirty="0" smtClean="0">
                <a:solidFill>
                  <a:schemeClr val="tx1"/>
                </a:solidFill>
                <a:latin typeface="微软雅黑" panose="020B0503020204020204" pitchFamily="34" charset="-122"/>
                <a:ea typeface="微软雅黑" panose="020B0503020204020204" pitchFamily="34" charset="-122"/>
              </a:rPr>
              <a:t>分清主次，抓大放小</a:t>
            </a:r>
            <a:endParaRPr lang="zh-CN" altLang="en-US" sz="1400" b="1" dirty="0" smtClean="0">
              <a:solidFill>
                <a:schemeClr val="tx1"/>
              </a:solidFill>
              <a:latin typeface="微软雅黑" panose="020B0503020204020204" pitchFamily="34" charset="-122"/>
              <a:ea typeface="微软雅黑" panose="020B0503020204020204" pitchFamily="34" charset="-122"/>
            </a:endParaRPr>
          </a:p>
          <a:p>
            <a:r>
              <a:rPr lang="zh-CN" altLang="en-US" sz="1400" dirty="0" smtClean="0">
                <a:solidFill>
                  <a:schemeClr val="tx1"/>
                </a:solidFill>
                <a:latin typeface="微软雅黑" panose="020B0503020204020204" pitchFamily="34" charset="-122"/>
                <a:ea typeface="微软雅黑" panose="020B0503020204020204" pitchFamily="34" charset="-122"/>
              </a:rPr>
              <a:t>在项目开发中，首先要明确项目的核心需求和主要功能。这就像是在制定计划时，要抓住关键目标，不被细节困扰。完成主要功能后，再去处理次要功能和细节问题。这样可以确保项目的核心部分得到优先实现，避免因为过于纠结于细节而影响整体进度</a:t>
            </a:r>
            <a:r>
              <a:rPr lang="zh-CN" altLang="en-US" sz="1400" b="1" dirty="0" smtClean="0">
                <a:solidFill>
                  <a:schemeClr val="tx1"/>
                </a:solidFill>
                <a:latin typeface="微软雅黑" panose="020B0503020204020204" pitchFamily="34" charset="-122"/>
                <a:ea typeface="微软雅黑" panose="020B0503020204020204" pitchFamily="34" charset="-122"/>
              </a:rPr>
              <a:t>。</a:t>
            </a:r>
            <a:endParaRPr lang="zh-CN" altLang="en-US" sz="1400" b="1" dirty="0" smtClean="0">
              <a:solidFill>
                <a:schemeClr val="tx1"/>
              </a:solidFill>
              <a:latin typeface="微软雅黑" panose="020B0503020204020204" pitchFamily="34" charset="-122"/>
              <a:ea typeface="微软雅黑" panose="020B0503020204020204" pitchFamily="34" charset="-122"/>
            </a:endParaRPr>
          </a:p>
          <a:p>
            <a:r>
              <a:rPr lang="zh-CN" altLang="en-US" sz="1400" b="1" dirty="0" smtClean="0">
                <a:solidFill>
                  <a:schemeClr val="tx1"/>
                </a:solidFill>
                <a:latin typeface="微软雅黑" panose="020B0503020204020204" pitchFamily="34" charset="-122"/>
                <a:ea typeface="微软雅黑" panose="020B0503020204020204" pitchFamily="34" charset="-122"/>
              </a:rPr>
              <a:t>梳理代码逻辑</a:t>
            </a:r>
            <a:endParaRPr lang="zh-CN" altLang="en-US" sz="1400" b="1" dirty="0" smtClean="0">
              <a:solidFill>
                <a:schemeClr val="tx1"/>
              </a:solidFill>
              <a:latin typeface="微软雅黑" panose="020B0503020204020204" pitchFamily="34" charset="-122"/>
              <a:ea typeface="微软雅黑" panose="020B0503020204020204" pitchFamily="34" charset="-122"/>
            </a:endParaRPr>
          </a:p>
          <a:p>
            <a:r>
              <a:rPr lang="zh-CN" altLang="en-US" sz="1400" dirty="0" smtClean="0">
                <a:solidFill>
                  <a:schemeClr val="tx1"/>
                </a:solidFill>
                <a:latin typeface="微软雅黑" panose="020B0503020204020204" pitchFamily="34" charset="-122"/>
                <a:ea typeface="微软雅黑" panose="020B0503020204020204" pitchFamily="34" charset="-122"/>
              </a:rPr>
              <a:t>代码的逻辑结构清晰对于后续的维护和扩展至关重要。在项目初期，合理规划代码结构和模块分配，能够大大提高开发效率和代码的可读性。梳理代码逻辑包括注释说明、模块划分和功能实现的条理性，这不仅有助于团队协作，也方便了后期的调试和优化。</a:t>
            </a:r>
            <a:endParaRPr lang="zh-CN" altLang="en-US" sz="1400" dirty="0" smtClean="0">
              <a:solidFill>
                <a:schemeClr val="tx1"/>
              </a:solidFill>
              <a:latin typeface="微软雅黑" panose="020B0503020204020204" pitchFamily="34" charset="-122"/>
              <a:ea typeface="微软雅黑" panose="020B0503020204020204" pitchFamily="34" charset="-122"/>
            </a:endParaRPr>
          </a:p>
          <a:p>
            <a:r>
              <a:rPr lang="zh-CN" altLang="en-US" sz="1400" b="1" dirty="0" smtClean="0">
                <a:solidFill>
                  <a:schemeClr val="tx1"/>
                </a:solidFill>
                <a:latin typeface="微软雅黑" panose="020B0503020204020204" pitchFamily="34" charset="-122"/>
                <a:ea typeface="微软雅黑" panose="020B0503020204020204" pitchFamily="34" charset="-122"/>
              </a:rPr>
              <a:t>重视需求分析和设计</a:t>
            </a:r>
            <a:endParaRPr lang="zh-CN" altLang="en-US" sz="1400" b="1" dirty="0" smtClean="0">
              <a:solidFill>
                <a:schemeClr val="tx1"/>
              </a:solidFill>
              <a:latin typeface="微软雅黑" panose="020B0503020204020204" pitchFamily="34" charset="-122"/>
              <a:ea typeface="微软雅黑" panose="020B0503020204020204" pitchFamily="34" charset="-122"/>
            </a:endParaRPr>
          </a:p>
          <a:p>
            <a:r>
              <a:rPr lang="zh-CN" altLang="en-US" sz="1400" dirty="0" smtClean="0">
                <a:solidFill>
                  <a:schemeClr val="tx1"/>
                </a:solidFill>
                <a:latin typeface="微软雅黑" panose="020B0503020204020204" pitchFamily="34" charset="-122"/>
                <a:ea typeface="微软雅黑" panose="020B0503020204020204" pitchFamily="34" charset="-122"/>
              </a:rPr>
              <a:t>在项目初期，详细的需求分析和系统设计是成功的关键。通过与客户或团队成员充分沟通，了解需求的实际背景和期望，能够确保开发出的系统真正满足用户需求。同时，设计阶段的文档化工作能够为后续的开发和测试提供清晰的指导。</a:t>
            </a:r>
            <a:endParaRPr lang="zh-CN" altLang="en-US" sz="1400" dirty="0" smtClean="0">
              <a:solidFill>
                <a:schemeClr val="tx1"/>
              </a:solidFill>
              <a:latin typeface="微软雅黑" panose="020B0503020204020204" pitchFamily="34" charset="-122"/>
              <a:ea typeface="微软雅黑" panose="020B0503020204020204" pitchFamily="34" charset="-122"/>
            </a:endParaRPr>
          </a:p>
          <a:p>
            <a:r>
              <a:rPr lang="zh-CN" altLang="en-US" sz="1400" b="1" dirty="0" smtClean="0">
                <a:solidFill>
                  <a:schemeClr val="tx1"/>
                </a:solidFill>
                <a:latin typeface="微软雅黑" panose="020B0503020204020204" pitchFamily="34" charset="-122"/>
                <a:ea typeface="微软雅黑" panose="020B0503020204020204" pitchFamily="34" charset="-122"/>
              </a:rPr>
              <a:t>持续的测试和反馈</a:t>
            </a:r>
            <a:endParaRPr lang="zh-CN" altLang="en-US" sz="1400" b="1" dirty="0" smtClean="0">
              <a:solidFill>
                <a:schemeClr val="tx1"/>
              </a:solidFill>
              <a:latin typeface="微软雅黑" panose="020B0503020204020204" pitchFamily="34" charset="-122"/>
              <a:ea typeface="微软雅黑" panose="020B0503020204020204" pitchFamily="34" charset="-122"/>
            </a:endParaRPr>
          </a:p>
          <a:p>
            <a:r>
              <a:rPr lang="zh-CN" altLang="en-US" sz="1400" dirty="0" smtClean="0">
                <a:solidFill>
                  <a:schemeClr val="tx1"/>
                </a:solidFill>
                <a:latin typeface="微软雅黑" panose="020B0503020204020204" pitchFamily="34" charset="-122"/>
                <a:ea typeface="微软雅黑" panose="020B0503020204020204" pitchFamily="34" charset="-122"/>
              </a:rPr>
              <a:t>在开发过程中，持续的测试和用户反馈是非常重要的。通过不断的单元测试、集成测试和用户测试，可以及时发现和修复问题。定期收集用户反馈并根据反馈进行迭代改进，有助于提升软件的用户体验和稳定性。</a:t>
            </a:r>
            <a:endParaRPr lang="zh-CN" altLang="en-US" sz="1400" dirty="0" smtClean="0">
              <a:solidFill>
                <a:schemeClr val="tx1"/>
              </a:solidFill>
              <a:latin typeface="微软雅黑" panose="020B0503020204020204" pitchFamily="34" charset="-122"/>
              <a:ea typeface="微软雅黑" panose="020B0503020204020204" pitchFamily="34" charset="-122"/>
            </a:endParaRPr>
          </a:p>
          <a:p>
            <a:r>
              <a:rPr lang="zh-CN" altLang="en-US" sz="1400" b="1" dirty="0" smtClean="0">
                <a:solidFill>
                  <a:schemeClr val="tx1"/>
                </a:solidFill>
                <a:latin typeface="微软雅黑" panose="020B0503020204020204" pitchFamily="34" charset="-122"/>
                <a:ea typeface="微软雅黑" panose="020B0503020204020204" pitchFamily="34" charset="-122"/>
              </a:rPr>
              <a:t>团队协作和沟通</a:t>
            </a:r>
            <a:endParaRPr lang="zh-CN" altLang="en-US" sz="1400" b="1" dirty="0" smtClean="0">
              <a:solidFill>
                <a:schemeClr val="tx1"/>
              </a:solidFill>
              <a:latin typeface="微软雅黑" panose="020B0503020204020204" pitchFamily="34" charset="-122"/>
              <a:ea typeface="微软雅黑" panose="020B0503020204020204" pitchFamily="34" charset="-122"/>
            </a:endParaRPr>
          </a:p>
          <a:p>
            <a:r>
              <a:rPr lang="zh-CN" altLang="en-US" sz="1400" dirty="0" smtClean="0">
                <a:solidFill>
                  <a:schemeClr val="tx1"/>
                </a:solidFill>
                <a:latin typeface="微软雅黑" panose="020B0503020204020204" pitchFamily="34" charset="-122"/>
                <a:ea typeface="微软雅黑" panose="020B0503020204020204" pitchFamily="34" charset="-122"/>
              </a:rPr>
              <a:t>在项目开发中，良好的团队协作和沟通是成功的基础。定期的会议和进度汇报可以确保每个成员对项目的当前状态和目标有清晰的了解。团队成员之间的有效沟通能够减少误解和重复工作，提高整体效率</a:t>
            </a:r>
            <a:r>
              <a:rPr lang="zh-CN" altLang="en-US" sz="1400" b="1" dirty="0" smtClean="0">
                <a:solidFill>
                  <a:schemeClr val="tx1"/>
                </a:solidFill>
                <a:latin typeface="微软雅黑" panose="020B0503020204020204" pitchFamily="34" charset="-122"/>
                <a:ea typeface="微软雅黑" panose="020B0503020204020204" pitchFamily="34" charset="-122"/>
              </a:rPr>
              <a:t>。</a:t>
            </a:r>
            <a:endParaRPr lang="zh-CN" altLang="en-US" sz="1400" b="1" dirty="0" smtClean="0">
              <a:solidFill>
                <a:schemeClr val="tx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timing>
    <p:tnLst>
      <p:par>
        <p:cTn id="1" dur="indefinite" restart="never" nodeType="tmRoot"/>
      </p:par>
    </p:tnLst>
    <p:bldLst>
      <p:bldP spid="200" grpId="0" bldLvl="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Box 35"/>
          <p:cNvSpPr txBox="1"/>
          <p:nvPr/>
        </p:nvSpPr>
        <p:spPr>
          <a:xfrm>
            <a:off x="755577" y="251255"/>
            <a:ext cx="1656184" cy="410845"/>
          </a:xfrm>
          <a:prstGeom prst="rect">
            <a:avLst/>
          </a:prstGeom>
          <a:noFill/>
          <a:effectLst/>
        </p:spPr>
        <p:txBody>
          <a:bodyPr wrap="square" lIns="72572" tIns="36286" rIns="72572" bIns="36286" rtlCol="0">
            <a:spAutoFit/>
          </a:bodyPr>
          <a:lstStyle/>
          <a:p>
            <a:pPr algn="ctr"/>
            <a:r>
              <a:rPr lang="zh-CN" altLang="en-US" sz="2200" dirty="0">
                <a:latin typeface="+mn-ea"/>
                <a:ea typeface="+mn-ea"/>
              </a:rPr>
              <a:t>核心功能</a:t>
            </a:r>
            <a:endParaRPr lang="zh-CN" altLang="en-US" sz="2200" dirty="0">
              <a:latin typeface="+mn-ea"/>
              <a:ea typeface="+mn-ea"/>
            </a:endParaRPr>
          </a:p>
        </p:txBody>
      </p:sp>
      <p:grpSp>
        <p:nvGrpSpPr>
          <p:cNvPr id="37" name="组合 36"/>
          <p:cNvGrpSpPr/>
          <p:nvPr>
            <p:custDataLst>
              <p:tags r:id="rId1"/>
            </p:custDataLst>
          </p:nvPr>
        </p:nvGrpSpPr>
        <p:grpSpPr>
          <a:xfrm>
            <a:off x="4201307" y="1461950"/>
            <a:ext cx="4500562" cy="2250286"/>
            <a:chOff x="3963425" y="1323923"/>
            <a:chExt cx="4500562" cy="2250286"/>
          </a:xfrm>
        </p:grpSpPr>
        <p:cxnSp>
          <p:nvCxnSpPr>
            <p:cNvPr id="38" name="Straight Connector 4"/>
            <p:cNvCxnSpPr/>
            <p:nvPr>
              <p:custDataLst>
                <p:tags r:id="rId2"/>
              </p:custDataLst>
            </p:nvPr>
          </p:nvCxnSpPr>
          <p:spPr>
            <a:xfrm>
              <a:off x="3963425" y="1323923"/>
              <a:ext cx="0" cy="1829880"/>
            </a:xfrm>
            <a:prstGeom prst="line">
              <a:avLst/>
            </a:prstGeom>
            <a:ln w="12700">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nvGrpSpPr>
            <p:cNvPr id="39" name="组合 38"/>
            <p:cNvGrpSpPr/>
            <p:nvPr/>
          </p:nvGrpSpPr>
          <p:grpSpPr>
            <a:xfrm>
              <a:off x="4006287" y="1758309"/>
              <a:ext cx="4457700" cy="1815900"/>
              <a:chOff x="4006287" y="1758309"/>
              <a:chExt cx="4457700" cy="1815900"/>
            </a:xfrm>
          </p:grpSpPr>
          <p:sp>
            <p:nvSpPr>
              <p:cNvPr id="40" name="Line 18"/>
              <p:cNvSpPr>
                <a:spLocks noChangeShapeType="1"/>
              </p:cNvSpPr>
              <p:nvPr>
                <p:custDataLst>
                  <p:tags r:id="rId3"/>
                </p:custDataLst>
              </p:nvPr>
            </p:nvSpPr>
            <p:spPr bwMode="auto">
              <a:xfrm>
                <a:off x="4006287" y="1758309"/>
                <a:ext cx="4457700" cy="0"/>
              </a:xfrm>
              <a:prstGeom prst="line">
                <a:avLst/>
              </a:prstGeom>
              <a:noFill/>
              <a:ln w="19050" cap="rnd">
                <a:solidFill>
                  <a:schemeClr val="tx1"/>
                </a:solidFill>
                <a:prstDash val="sysDot"/>
                <a:rou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80" tIns="34290" rIns="68580" bIns="34290"/>
              <a:lstStyle/>
              <a:p>
                <a:endParaRPr lang="en-US">
                  <a:solidFill>
                    <a:prstClr val="black"/>
                  </a:solidFill>
                  <a:latin typeface="+mn-ea"/>
                  <a:ea typeface="+mn-ea"/>
                </a:endParaRPr>
              </a:p>
            </p:txBody>
          </p:sp>
          <p:sp>
            <p:nvSpPr>
              <p:cNvPr id="41" name="Line 19"/>
              <p:cNvSpPr>
                <a:spLocks noChangeShapeType="1"/>
              </p:cNvSpPr>
              <p:nvPr>
                <p:custDataLst>
                  <p:tags r:id="rId4"/>
                </p:custDataLst>
              </p:nvPr>
            </p:nvSpPr>
            <p:spPr bwMode="auto">
              <a:xfrm>
                <a:off x="4006287" y="2691759"/>
                <a:ext cx="4457700" cy="0"/>
              </a:xfrm>
              <a:prstGeom prst="line">
                <a:avLst/>
              </a:prstGeom>
              <a:noFill/>
              <a:ln w="19050" cap="rnd">
                <a:solidFill>
                  <a:schemeClr val="tx1"/>
                </a:solidFill>
                <a:prstDash val="sysDot"/>
                <a:rou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80" tIns="34290" rIns="68580" bIns="34290"/>
              <a:lstStyle/>
              <a:p>
                <a:endParaRPr lang="en-US">
                  <a:solidFill>
                    <a:prstClr val="black"/>
                  </a:solidFill>
                  <a:latin typeface="+mn-ea"/>
                  <a:ea typeface="+mn-ea"/>
                </a:endParaRPr>
              </a:p>
            </p:txBody>
          </p:sp>
          <p:sp>
            <p:nvSpPr>
              <p:cNvPr id="42" name="Line 20"/>
              <p:cNvSpPr>
                <a:spLocks noChangeShapeType="1"/>
              </p:cNvSpPr>
              <p:nvPr>
                <p:custDataLst>
                  <p:tags r:id="rId5"/>
                </p:custDataLst>
              </p:nvPr>
            </p:nvSpPr>
            <p:spPr bwMode="auto">
              <a:xfrm flipV="1">
                <a:off x="4006287" y="3574209"/>
                <a:ext cx="2228849" cy="0"/>
              </a:xfrm>
              <a:prstGeom prst="line">
                <a:avLst/>
              </a:prstGeom>
              <a:noFill/>
              <a:ln w="19050" cap="rnd">
                <a:solidFill>
                  <a:schemeClr val="tx1"/>
                </a:solidFill>
                <a:prstDash val="sysDot"/>
                <a:rou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80" tIns="34290" rIns="68580" bIns="34290"/>
              <a:lstStyle/>
              <a:p>
                <a:endParaRPr lang="en-US" dirty="0">
                  <a:solidFill>
                    <a:prstClr val="black"/>
                  </a:solidFill>
                  <a:latin typeface="+mn-ea"/>
                  <a:ea typeface="+mn-ea"/>
                </a:endParaRPr>
              </a:p>
            </p:txBody>
          </p:sp>
        </p:grpSp>
      </p:grpSp>
      <p:sp>
        <p:nvSpPr>
          <p:cNvPr id="44" name="Rectangle 13"/>
          <p:cNvSpPr/>
          <p:nvPr>
            <p:custDataLst>
              <p:tags r:id="rId6"/>
            </p:custDataLst>
          </p:nvPr>
        </p:nvSpPr>
        <p:spPr>
          <a:xfrm>
            <a:off x="5428501" y="1633564"/>
            <a:ext cx="3871622" cy="299085"/>
          </a:xfrm>
          <a:prstGeom prst="rect">
            <a:avLst/>
          </a:prstGeom>
        </p:spPr>
        <p:txBody>
          <a:bodyPr wrap="square" lIns="68580" tIns="34290" rIns="68580" bIns="34290">
            <a:spAutoFit/>
          </a:bodyPr>
          <a:lstStyle/>
          <a:p>
            <a:pPr>
              <a:lnSpc>
                <a:spcPct val="150000"/>
              </a:lnSpc>
            </a:pPr>
            <a:endParaRPr lang="zh-CN" altLang="en-US" sz="1000" dirty="0">
              <a:latin typeface="+mn-ea"/>
              <a:ea typeface="+mn-ea"/>
              <a:sym typeface="微软雅黑" panose="020B0503020204020204" pitchFamily="34" charset="-122"/>
            </a:endParaRPr>
          </a:p>
        </p:txBody>
      </p:sp>
      <p:grpSp>
        <p:nvGrpSpPr>
          <p:cNvPr id="59" name="Group 36"/>
          <p:cNvGrpSpPr/>
          <p:nvPr>
            <p:custDataLst>
              <p:tags r:id="rId7"/>
            </p:custDataLst>
          </p:nvPr>
        </p:nvGrpSpPr>
        <p:grpSpPr>
          <a:xfrm>
            <a:off x="3439359" y="830968"/>
            <a:ext cx="1545202" cy="503386"/>
            <a:chOff x="2201779" y="-10297756"/>
            <a:chExt cx="2946682" cy="1976076"/>
          </a:xfrm>
        </p:grpSpPr>
        <p:sp>
          <p:nvSpPr>
            <p:cNvPr id="60" name="任意多边形 82"/>
            <p:cNvSpPr/>
            <p:nvPr>
              <p:custDataLst>
                <p:tags r:id="rId8"/>
              </p:custDataLst>
            </p:nvPr>
          </p:nvSpPr>
          <p:spPr bwMode="auto">
            <a:xfrm rot="5400000">
              <a:off x="2709613" y="-10760526"/>
              <a:ext cx="1931012" cy="2946680"/>
            </a:xfrm>
            <a:prstGeom prst="roundRect">
              <a:avLst/>
            </a:pr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fontAlgn="base">
                <a:spcBef>
                  <a:spcPct val="0"/>
                </a:spcBef>
                <a:spcAft>
                  <a:spcPct val="0"/>
                </a:spcAft>
                <a:defRPr/>
              </a:pPr>
              <a:endParaRPr lang="zh-CN" altLang="en-US" kern="0">
                <a:solidFill>
                  <a:srgbClr val="FFFFFF"/>
                </a:solidFill>
                <a:latin typeface="+mn-ea"/>
                <a:ea typeface="+mn-ea"/>
              </a:endParaRPr>
            </a:p>
          </p:txBody>
        </p:sp>
        <p:sp>
          <p:nvSpPr>
            <p:cNvPr id="61" name="任意多边形 83"/>
            <p:cNvSpPr/>
            <p:nvPr>
              <p:custDataLst>
                <p:tags r:id="rId9"/>
              </p:custDataLst>
            </p:nvPr>
          </p:nvSpPr>
          <p:spPr bwMode="auto">
            <a:xfrm rot="16200000">
              <a:off x="2725109" y="-10817918"/>
              <a:ext cx="1903189" cy="2943514"/>
            </a:xfrm>
            <a:prstGeom prst="roundRect">
              <a:avLst/>
            </a:prstGeom>
            <a:gradFill flip="none" rotWithShape="1">
              <a:gsLst>
                <a:gs pos="29000">
                  <a:srgbClr val="FFFFFF"/>
                </a:gs>
                <a:gs pos="98000">
                  <a:srgbClr val="FFFFFF">
                    <a:lumMod val="75000"/>
                  </a:srgbClr>
                </a:gs>
              </a:gsLst>
              <a:lin ang="2700000" scaled="1"/>
              <a:tileRect/>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dirty="0">
                <a:solidFill>
                  <a:srgbClr val="FFFFFF"/>
                </a:solidFill>
                <a:latin typeface="+mn-ea"/>
                <a:ea typeface="+mn-ea"/>
              </a:endParaRPr>
            </a:p>
          </p:txBody>
        </p:sp>
        <p:sp>
          <p:nvSpPr>
            <p:cNvPr id="62" name="椭圆 80"/>
            <p:cNvSpPr/>
            <p:nvPr>
              <p:custDataLst>
                <p:tags r:id="rId10"/>
              </p:custDataLst>
            </p:nvPr>
          </p:nvSpPr>
          <p:spPr bwMode="auto">
            <a:xfrm>
              <a:off x="2454983" y="-9956212"/>
              <a:ext cx="2456001" cy="1395453"/>
            </a:xfrm>
            <a:prstGeom prst="roundRect">
              <a:avLst>
                <a:gd name="adj" fmla="val 50000"/>
              </a:avLst>
            </a:prstGeom>
            <a:solidFill>
              <a:srgbClr val="00682F"/>
            </a:solidFill>
            <a:ln w="25400" cap="flat" cmpd="sng" algn="ctr">
              <a:noFill/>
              <a:prstDash val="solid"/>
            </a:ln>
            <a:effectLst>
              <a:innerShdw blurRad="63500" dist="25400" dir="18660000">
                <a:prstClr val="black">
                  <a:alpha val="35000"/>
                </a:prstClr>
              </a:innerShdw>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r>
                <a:rPr lang="en-US" altLang="zh-CN" sz="1000" b="1" i="1" kern="0" dirty="0">
                  <a:solidFill>
                    <a:srgbClr val="FFFFFF"/>
                  </a:solidFill>
                  <a:latin typeface="+mn-ea"/>
                  <a:ea typeface="+mn-ea"/>
                </a:rPr>
                <a:t>Media Player</a:t>
              </a:r>
              <a:endParaRPr lang="zh-CN" altLang="en-US" sz="1000" b="1" i="1" kern="0" dirty="0">
                <a:solidFill>
                  <a:srgbClr val="FFFFFF"/>
                </a:solidFill>
                <a:latin typeface="+mn-ea"/>
                <a:ea typeface="+mn-ea"/>
              </a:endParaRPr>
            </a:p>
          </p:txBody>
        </p:sp>
      </p:grpSp>
      <p:sp>
        <p:nvSpPr>
          <p:cNvPr id="2" name="Rectangle 12"/>
          <p:cNvSpPr/>
          <p:nvPr>
            <p:custDataLst>
              <p:tags r:id="rId11"/>
            </p:custDataLst>
          </p:nvPr>
        </p:nvSpPr>
        <p:spPr>
          <a:xfrm>
            <a:off x="4109737" y="1276355"/>
            <a:ext cx="4344035" cy="812165"/>
          </a:xfrm>
          <a:prstGeom prst="rect">
            <a:avLst/>
          </a:prstGeom>
        </p:spPr>
        <p:txBody>
          <a:bodyPr wrap="square" lIns="68580" tIns="34290" rIns="68580" bIns="34290">
            <a:noAutofit/>
          </a:bodyPr>
          <a:lstStyle/>
          <a:p>
            <a:pPr indent="457200">
              <a:lnSpc>
                <a:spcPct val="150000"/>
              </a:lnSpc>
            </a:pPr>
            <a:endParaRPr lang="zh-CN" altLang="en-US" sz="1200" b="1" i="1" dirty="0">
              <a:latin typeface="+mn-ea"/>
              <a:ea typeface="+mn-ea"/>
              <a:sym typeface="微软雅黑" panose="020B0503020204020204" pitchFamily="34" charset="-122"/>
            </a:endParaRPr>
          </a:p>
        </p:txBody>
      </p:sp>
      <p:pic>
        <p:nvPicPr>
          <p:cNvPr id="4" name="图片 3"/>
          <p:cNvPicPr>
            <a:picLocks noChangeAspect="1"/>
          </p:cNvPicPr>
          <p:nvPr/>
        </p:nvPicPr>
        <p:blipFill>
          <a:blip r:embed="rId12"/>
          <a:stretch>
            <a:fillRect/>
          </a:stretch>
        </p:blipFill>
        <p:spPr>
          <a:xfrm rot="10800000">
            <a:off x="251521" y="1866764"/>
            <a:ext cx="3899647" cy="68600"/>
          </a:xfrm>
          <a:prstGeom prst="rect">
            <a:avLst/>
          </a:prstGeom>
        </p:spPr>
      </p:pic>
      <p:pic>
        <p:nvPicPr>
          <p:cNvPr id="5" name="图片 4"/>
          <p:cNvPicPr>
            <a:picLocks noChangeAspect="1"/>
          </p:cNvPicPr>
          <p:nvPr/>
        </p:nvPicPr>
        <p:blipFill>
          <a:blip r:embed="rId13"/>
          <a:stretch>
            <a:fillRect/>
          </a:stretch>
        </p:blipFill>
        <p:spPr>
          <a:xfrm>
            <a:off x="249390" y="2812630"/>
            <a:ext cx="3901778" cy="67062"/>
          </a:xfrm>
          <a:prstGeom prst="rect">
            <a:avLst/>
          </a:prstGeom>
        </p:spPr>
      </p:pic>
      <p:sp>
        <p:nvSpPr>
          <p:cNvPr id="7" name="文本框 6"/>
          <p:cNvSpPr txBox="1"/>
          <p:nvPr/>
        </p:nvSpPr>
        <p:spPr>
          <a:xfrm>
            <a:off x="1234765" y="1607701"/>
            <a:ext cx="2160240" cy="246221"/>
          </a:xfrm>
          <a:prstGeom prst="rect">
            <a:avLst/>
          </a:prstGeom>
          <a:noFill/>
        </p:spPr>
        <p:txBody>
          <a:bodyPr wrap="square" lIns="0" tIns="0" rIns="0" bIns="0" rtlCol="0">
            <a:spAutoFit/>
          </a:bodyPr>
          <a:lstStyle/>
          <a:p>
            <a:r>
              <a:rPr lang="zh-CN" altLang="en-US" sz="1600" b="1" dirty="0">
                <a:solidFill>
                  <a:schemeClr val="accent6"/>
                </a:solidFill>
                <a:latin typeface="微软雅黑" panose="020B0503020204020204" pitchFamily="34" charset="-122"/>
                <a:ea typeface="微软雅黑" panose="020B0503020204020204" pitchFamily="34" charset="-122"/>
              </a:rPr>
              <a:t>播放启停、进度调整</a:t>
            </a:r>
            <a:endParaRPr lang="zh-CN" altLang="en-US" sz="1600" b="1" dirty="0">
              <a:solidFill>
                <a:schemeClr val="accent6"/>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5796136" y="1627976"/>
            <a:ext cx="1981846" cy="254818"/>
          </a:xfrm>
          <a:prstGeom prst="rect">
            <a:avLst/>
          </a:prstGeom>
          <a:noFill/>
        </p:spPr>
        <p:txBody>
          <a:bodyPr wrap="square" lIns="0" tIns="0" rIns="0" bIns="0" rtlCol="0">
            <a:spAutoFit/>
          </a:bodyPr>
          <a:lstStyle/>
          <a:p>
            <a:r>
              <a:rPr lang="zh-CN" altLang="en-US" sz="1600" b="1" dirty="0">
                <a:solidFill>
                  <a:schemeClr val="accent6"/>
                </a:solidFill>
                <a:latin typeface="微软雅黑" panose="020B0503020204020204" pitchFamily="34" charset="-122"/>
                <a:ea typeface="微软雅黑" panose="020B0503020204020204" pitchFamily="34" charset="-122"/>
              </a:rPr>
              <a:t>控件显示同步</a:t>
            </a:r>
            <a:endParaRPr lang="zh-CN" altLang="en-US" sz="1600" b="1" dirty="0">
              <a:solidFill>
                <a:schemeClr val="accent6"/>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1495145" y="2548871"/>
            <a:ext cx="1944213" cy="246221"/>
          </a:xfrm>
          <a:prstGeom prst="rect">
            <a:avLst/>
          </a:prstGeom>
          <a:noFill/>
        </p:spPr>
        <p:txBody>
          <a:bodyPr wrap="square" lIns="0" tIns="0" rIns="0" bIns="0" rtlCol="0">
            <a:spAutoFit/>
          </a:bodyPr>
          <a:lstStyle/>
          <a:p>
            <a:r>
              <a:rPr lang="zh-CN" altLang="en-US" sz="1600" b="1" dirty="0">
                <a:solidFill>
                  <a:schemeClr val="accent6"/>
                </a:solidFill>
                <a:latin typeface="微软雅黑" panose="020B0503020204020204" pitchFamily="34" charset="-122"/>
                <a:ea typeface="微软雅黑" panose="020B0503020204020204" pitchFamily="34" charset="-122"/>
              </a:rPr>
              <a:t>播放列表存取</a:t>
            </a:r>
            <a:endParaRPr lang="zh-CN" altLang="en-US" sz="1600" b="1" dirty="0">
              <a:solidFill>
                <a:schemeClr val="accent6"/>
              </a:solidFill>
              <a:latin typeface="微软雅黑" panose="020B0503020204020204" pitchFamily="34" charset="-122"/>
              <a:ea typeface="微软雅黑" panose="020B0503020204020204" pitchFamily="34" charset="-122"/>
            </a:endParaRPr>
          </a:p>
        </p:txBody>
      </p:sp>
      <p:pic>
        <p:nvPicPr>
          <p:cNvPr id="14" name="图片 13"/>
          <p:cNvPicPr>
            <a:picLocks noChangeAspect="1"/>
          </p:cNvPicPr>
          <p:nvPr/>
        </p:nvPicPr>
        <p:blipFill>
          <a:blip r:embed="rId14"/>
          <a:stretch>
            <a:fillRect/>
          </a:stretch>
        </p:blipFill>
        <p:spPr>
          <a:xfrm rot="10800000">
            <a:off x="1942162" y="3672608"/>
            <a:ext cx="2280102" cy="79255"/>
          </a:xfrm>
          <a:prstGeom prst="rect">
            <a:avLst/>
          </a:prstGeom>
        </p:spPr>
      </p:pic>
      <p:sp>
        <p:nvSpPr>
          <p:cNvPr id="15" name="文本框 14"/>
          <p:cNvSpPr txBox="1"/>
          <p:nvPr/>
        </p:nvSpPr>
        <p:spPr>
          <a:xfrm>
            <a:off x="3609670" y="3363838"/>
            <a:ext cx="2364188" cy="246221"/>
          </a:xfrm>
          <a:prstGeom prst="rect">
            <a:avLst/>
          </a:prstGeom>
          <a:noFill/>
        </p:spPr>
        <p:txBody>
          <a:bodyPr wrap="square" lIns="0" tIns="0" rIns="0" bIns="0" rtlCol="0">
            <a:spAutoFit/>
          </a:bodyPr>
          <a:lstStyle/>
          <a:p>
            <a:r>
              <a:rPr lang="zh-CN" altLang="en-US" sz="1600" b="1" dirty="0">
                <a:solidFill>
                  <a:schemeClr val="accent6"/>
                </a:solidFill>
                <a:latin typeface="微软雅黑" panose="020B0503020204020204" pitchFamily="34" charset="-122"/>
                <a:ea typeface="微软雅黑" panose="020B0503020204020204" pitchFamily="34" charset="-122"/>
              </a:rPr>
              <a:t>媒体文件播放</a:t>
            </a:r>
            <a:endParaRPr lang="zh-CN" altLang="en-US" sz="1600" b="1" dirty="0">
              <a:solidFill>
                <a:schemeClr val="accent6"/>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5833769" y="2561266"/>
            <a:ext cx="1944213" cy="246221"/>
          </a:xfrm>
          <a:prstGeom prst="rect">
            <a:avLst/>
          </a:prstGeom>
          <a:noFill/>
        </p:spPr>
        <p:txBody>
          <a:bodyPr wrap="square" lIns="0" tIns="0" rIns="0" bIns="0" rtlCol="0">
            <a:spAutoFit/>
          </a:bodyPr>
          <a:lstStyle/>
          <a:p>
            <a:r>
              <a:rPr lang="zh-CN" altLang="en-US" sz="1600" b="1" dirty="0">
                <a:solidFill>
                  <a:schemeClr val="accent6"/>
                </a:solidFill>
                <a:latin typeface="微软雅黑" panose="020B0503020204020204" pitchFamily="34" charset="-122"/>
                <a:ea typeface="微软雅黑" panose="020B0503020204020204" pitchFamily="34" charset="-122"/>
              </a:rPr>
              <a:t>本地路径访问</a:t>
            </a:r>
            <a:endParaRPr lang="zh-CN" altLang="en-US" sz="1600" b="1" dirty="0">
              <a:solidFill>
                <a:schemeClr val="accent6"/>
              </a:solidFill>
              <a:latin typeface="微软雅黑" panose="020B0503020204020204" pitchFamily="34" charset="-122"/>
              <a:ea typeface="微软雅黑" panose="020B0503020204020204" pitchFamily="34" charset="-122"/>
            </a:endParaRPr>
          </a:p>
        </p:txBody>
      </p:sp>
    </p:spTree>
  </p:cSld>
  <p:clrMapOvr>
    <a:masterClrMapping/>
  </p:clrMapOvr>
  <p:transition spd="slow"/>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TextBox 52"/>
          <p:cNvSpPr txBox="1"/>
          <p:nvPr/>
        </p:nvSpPr>
        <p:spPr>
          <a:xfrm>
            <a:off x="784151" y="281211"/>
            <a:ext cx="2764839" cy="410845"/>
          </a:xfrm>
          <a:prstGeom prst="rect">
            <a:avLst/>
          </a:prstGeom>
          <a:noFill/>
          <a:effectLst/>
        </p:spPr>
        <p:txBody>
          <a:bodyPr wrap="square" lIns="72572" tIns="36286" rIns="72572" bIns="36286" rtlCol="0">
            <a:spAutoFit/>
          </a:bodyPr>
          <a:lstStyle/>
          <a:p>
            <a:pPr algn="ctr"/>
            <a:r>
              <a:rPr lang="zh-CN" altLang="en-US" sz="2200" dirty="0">
                <a:latin typeface="+mn-ea"/>
                <a:ea typeface="+mn-ea"/>
              </a:rPr>
              <a:t>视频播放器</a:t>
            </a:r>
            <a:endParaRPr lang="zh-CN" altLang="en-US" sz="2200" dirty="0">
              <a:latin typeface="+mn-ea"/>
              <a:ea typeface="+mn-ea"/>
            </a:endParaRPr>
          </a:p>
        </p:txBody>
      </p:sp>
      <p:pic>
        <p:nvPicPr>
          <p:cNvPr id="5" name="图片 4"/>
          <p:cNvPicPr>
            <a:picLocks noChangeAspect="1"/>
          </p:cNvPicPr>
          <p:nvPr/>
        </p:nvPicPr>
        <p:blipFill>
          <a:blip r:embed="rId1"/>
          <a:stretch>
            <a:fillRect/>
          </a:stretch>
        </p:blipFill>
        <p:spPr>
          <a:xfrm>
            <a:off x="1238332" y="771551"/>
            <a:ext cx="2613845" cy="1581626"/>
          </a:xfrm>
          <a:prstGeom prst="rect">
            <a:avLst/>
          </a:prstGeom>
        </p:spPr>
      </p:pic>
      <p:sp>
        <p:nvSpPr>
          <p:cNvPr id="6" name="文本框 5"/>
          <p:cNvSpPr txBox="1"/>
          <p:nvPr/>
        </p:nvSpPr>
        <p:spPr>
          <a:xfrm>
            <a:off x="1171675" y="2432672"/>
            <a:ext cx="2952328" cy="984885"/>
          </a:xfrm>
          <a:prstGeom prst="rect">
            <a:avLst/>
          </a:prstGeom>
          <a:noFill/>
        </p:spPr>
        <p:txBody>
          <a:bodyPr wrap="square" lIns="0" tIns="0" rIns="0" bIns="0" rtlCol="0">
            <a:spAutoFit/>
          </a:bodyPr>
          <a:lstStyle/>
          <a:p>
            <a:r>
              <a:rPr lang="zh-CN" altLang="en-US" sz="1600" b="1" dirty="0">
                <a:solidFill>
                  <a:schemeClr val="accent6"/>
                </a:solidFill>
                <a:latin typeface="微软雅黑" panose="020B0503020204020204" pitchFamily="34" charset="-122"/>
                <a:ea typeface="微软雅黑" panose="020B0503020204020204" pitchFamily="34" charset="-122"/>
              </a:rPr>
              <a:t>车载中控系统中集成的视频媒体播放器，完成了基本播放器功能实现，设计为精简的</a:t>
            </a:r>
            <a:r>
              <a:rPr lang="en-US" altLang="zh-CN" sz="1600" b="1" dirty="0" err="1">
                <a:solidFill>
                  <a:schemeClr val="accent6"/>
                </a:solidFill>
                <a:latin typeface="微软雅黑" panose="020B0503020204020204" pitchFamily="34" charset="-122"/>
                <a:ea typeface="微软雅黑" panose="020B0503020204020204" pitchFamily="34" charset="-122"/>
              </a:rPr>
              <a:t>ui</a:t>
            </a:r>
            <a:r>
              <a:rPr lang="zh-CN" altLang="en-US" sz="1600" b="1" dirty="0">
                <a:solidFill>
                  <a:schemeClr val="accent6"/>
                </a:solidFill>
                <a:latin typeface="微软雅黑" panose="020B0503020204020204" pitchFamily="34" charset="-122"/>
                <a:ea typeface="微软雅黑" panose="020B0503020204020204" pitchFamily="34" charset="-122"/>
              </a:rPr>
              <a:t>界面，用于播放系统本地视频文件。</a:t>
            </a:r>
            <a:endParaRPr lang="en-US" sz="1600" b="1" dirty="0">
              <a:solidFill>
                <a:schemeClr val="accent6"/>
              </a:solidFill>
              <a:latin typeface="微软雅黑" panose="020B0503020204020204" pitchFamily="34" charset="-122"/>
              <a:ea typeface="微软雅黑" panose="020B0503020204020204" pitchFamily="34" charset="-122"/>
            </a:endParaRPr>
          </a:p>
        </p:txBody>
      </p:sp>
      <p:pic>
        <p:nvPicPr>
          <p:cNvPr id="7" name="图片 6"/>
          <p:cNvPicPr>
            <a:picLocks noChangeAspect="1"/>
          </p:cNvPicPr>
          <p:nvPr/>
        </p:nvPicPr>
        <p:blipFill>
          <a:blip r:embed="rId2"/>
          <a:stretch>
            <a:fillRect/>
          </a:stretch>
        </p:blipFill>
        <p:spPr>
          <a:xfrm>
            <a:off x="4844081" y="1851670"/>
            <a:ext cx="3128244" cy="1890505"/>
          </a:xfrm>
          <a:prstGeom prst="rect">
            <a:avLst/>
          </a:prstGeom>
        </p:spPr>
      </p:pic>
      <p:sp>
        <p:nvSpPr>
          <p:cNvPr id="8" name="文本框 7"/>
          <p:cNvSpPr txBox="1"/>
          <p:nvPr/>
        </p:nvSpPr>
        <p:spPr>
          <a:xfrm>
            <a:off x="4845326" y="1139836"/>
            <a:ext cx="3060341" cy="492443"/>
          </a:xfrm>
          <a:prstGeom prst="rect">
            <a:avLst/>
          </a:prstGeom>
          <a:noFill/>
        </p:spPr>
        <p:txBody>
          <a:bodyPr wrap="square" lIns="0" tIns="0" rIns="0" bIns="0" rtlCol="0">
            <a:spAutoFit/>
          </a:bodyPr>
          <a:lstStyle/>
          <a:p>
            <a:r>
              <a:rPr lang="zh-CN" altLang="en-US" sz="1600" b="1" dirty="0">
                <a:solidFill>
                  <a:schemeClr val="accent6"/>
                </a:solidFill>
                <a:latin typeface="微软雅黑" panose="020B0503020204020204" pitchFamily="34" charset="-122"/>
                <a:ea typeface="微软雅黑" panose="020B0503020204020204" pitchFamily="34" charset="-122"/>
              </a:rPr>
              <a:t>点击选取文件按钮，打开系统文件对话框，选取本地文件进行播放</a:t>
            </a:r>
            <a:endParaRPr lang="en-US" sz="1600" b="1" dirty="0">
              <a:solidFill>
                <a:schemeClr val="accent6"/>
              </a:solidFill>
              <a:latin typeface="微软雅黑" panose="020B0503020204020204" pitchFamily="34" charset="-122"/>
              <a:ea typeface="微软雅黑" panose="020B0503020204020204" pitchFamily="34" charset="-122"/>
            </a:endParaRPr>
          </a:p>
        </p:txBody>
      </p:sp>
      <p:pic>
        <p:nvPicPr>
          <p:cNvPr id="9" name="图片 8"/>
          <p:cNvPicPr>
            <a:picLocks noChangeAspect="1"/>
          </p:cNvPicPr>
          <p:nvPr/>
        </p:nvPicPr>
        <p:blipFill>
          <a:blip r:embed="rId3"/>
          <a:stretch>
            <a:fillRect/>
          </a:stretch>
        </p:blipFill>
        <p:spPr>
          <a:xfrm>
            <a:off x="1238332" y="3497052"/>
            <a:ext cx="2613845" cy="1613930"/>
          </a:xfrm>
          <a:prstGeom prst="rect">
            <a:avLst/>
          </a:prstGeom>
        </p:spPr>
      </p:pic>
      <p:sp>
        <p:nvSpPr>
          <p:cNvPr id="10" name="文本框 9"/>
          <p:cNvSpPr txBox="1"/>
          <p:nvPr/>
        </p:nvSpPr>
        <p:spPr>
          <a:xfrm>
            <a:off x="4844081" y="3972341"/>
            <a:ext cx="2952328" cy="738664"/>
          </a:xfrm>
          <a:prstGeom prst="rect">
            <a:avLst/>
          </a:prstGeom>
          <a:noFill/>
        </p:spPr>
        <p:txBody>
          <a:bodyPr wrap="square" lIns="0" tIns="0" rIns="0" bIns="0" rtlCol="0">
            <a:spAutoFit/>
          </a:bodyPr>
          <a:lstStyle/>
          <a:p>
            <a:r>
              <a:rPr lang="zh-CN" altLang="en-US" sz="1600" b="1" dirty="0">
                <a:solidFill>
                  <a:schemeClr val="accent6"/>
                </a:solidFill>
                <a:latin typeface="微软雅黑" panose="020B0503020204020204" pitchFamily="34" charset="-122"/>
                <a:ea typeface="微软雅黑" panose="020B0503020204020204" pitchFamily="34" charset="-122"/>
              </a:rPr>
              <a:t>基础功能包括进度条、文本显示播放进度，快进后退、进度调整、音量设置</a:t>
            </a:r>
            <a:endParaRPr lang="en-US" sz="1600" b="1" dirty="0">
              <a:solidFill>
                <a:schemeClr val="accent6"/>
              </a:solidFill>
              <a:latin typeface="微软雅黑" panose="020B0503020204020204" pitchFamily="34" charset="-122"/>
              <a:ea typeface="微软雅黑" panose="020B0503020204020204" pitchFamily="34" charset="-122"/>
            </a:endParaRPr>
          </a:p>
        </p:txBody>
      </p:sp>
    </p:spTree>
  </p:cSld>
  <p:clrMapOvr>
    <a:masterClrMapping/>
  </p:clrMapOvr>
  <p:transition spd="slow"/>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 name="TextBox 199"/>
          <p:cNvSpPr txBox="1"/>
          <p:nvPr/>
        </p:nvSpPr>
        <p:spPr>
          <a:xfrm>
            <a:off x="784151" y="281211"/>
            <a:ext cx="2764839" cy="410845"/>
          </a:xfrm>
          <a:prstGeom prst="rect">
            <a:avLst/>
          </a:prstGeom>
          <a:noFill/>
          <a:effectLst/>
        </p:spPr>
        <p:txBody>
          <a:bodyPr wrap="square" lIns="72572" tIns="36286" rIns="72572" bIns="36286" rtlCol="0">
            <a:spAutoFit/>
          </a:bodyPr>
          <a:lstStyle/>
          <a:p>
            <a:pPr algn="ctr"/>
            <a:r>
              <a:rPr lang="zh-CN" altLang="en-US" sz="2200" dirty="0">
                <a:latin typeface="+mn-ea"/>
                <a:ea typeface="+mn-ea"/>
              </a:rPr>
              <a:t>音乐播放器</a:t>
            </a:r>
            <a:endParaRPr lang="zh-CN" altLang="en-US" sz="2200" dirty="0">
              <a:latin typeface="+mn-ea"/>
              <a:ea typeface="+mn-ea"/>
            </a:endParaRPr>
          </a:p>
        </p:txBody>
      </p:sp>
      <p:sp>
        <p:nvSpPr>
          <p:cNvPr id="2" name="文本框 1"/>
          <p:cNvSpPr txBox="1"/>
          <p:nvPr/>
        </p:nvSpPr>
        <p:spPr>
          <a:xfrm>
            <a:off x="965103" y="3507854"/>
            <a:ext cx="3170052" cy="738664"/>
          </a:xfrm>
          <a:prstGeom prst="rect">
            <a:avLst/>
          </a:prstGeom>
          <a:noFill/>
        </p:spPr>
        <p:txBody>
          <a:bodyPr wrap="square" lIns="0" tIns="0" rIns="0" bIns="0" rtlCol="0">
            <a:spAutoFit/>
          </a:bodyPr>
          <a:lstStyle/>
          <a:p>
            <a:pPr algn="ctr"/>
            <a:r>
              <a:rPr lang="zh-CN" altLang="en-US" sz="1600" b="1" dirty="0">
                <a:solidFill>
                  <a:schemeClr val="accent6"/>
                </a:solidFill>
                <a:latin typeface="微软雅黑" panose="020B0503020204020204" pitchFamily="34" charset="-122"/>
                <a:ea typeface="微软雅黑" panose="020B0503020204020204" pitchFamily="34" charset="-122"/>
              </a:rPr>
              <a:t>为车载用户实现了贴合实际需求的音频播放器。界面整体风格与系统项目一致</a:t>
            </a:r>
            <a:endParaRPr lang="en-US" sz="1600" b="1" dirty="0">
              <a:solidFill>
                <a:schemeClr val="accent6"/>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1"/>
          <a:stretch>
            <a:fillRect/>
          </a:stretch>
        </p:blipFill>
        <p:spPr>
          <a:xfrm>
            <a:off x="681868" y="843558"/>
            <a:ext cx="3890132" cy="2345407"/>
          </a:xfrm>
          <a:prstGeom prst="rect">
            <a:avLst/>
          </a:prstGeom>
        </p:spPr>
      </p:pic>
      <p:pic>
        <p:nvPicPr>
          <p:cNvPr id="4" name="图片 3"/>
          <p:cNvPicPr>
            <a:picLocks noChangeAspect="1"/>
          </p:cNvPicPr>
          <p:nvPr/>
        </p:nvPicPr>
        <p:blipFill>
          <a:blip r:embed="rId2"/>
          <a:stretch>
            <a:fillRect/>
          </a:stretch>
        </p:blipFill>
        <p:spPr>
          <a:xfrm>
            <a:off x="4772643" y="2427734"/>
            <a:ext cx="3975821" cy="2379127"/>
          </a:xfrm>
          <a:prstGeom prst="rect">
            <a:avLst/>
          </a:prstGeom>
        </p:spPr>
      </p:pic>
      <p:sp>
        <p:nvSpPr>
          <p:cNvPr id="5" name="文本框 4"/>
          <p:cNvSpPr txBox="1"/>
          <p:nvPr/>
        </p:nvSpPr>
        <p:spPr>
          <a:xfrm>
            <a:off x="5029279" y="1419622"/>
            <a:ext cx="3060341" cy="492443"/>
          </a:xfrm>
          <a:prstGeom prst="rect">
            <a:avLst/>
          </a:prstGeom>
          <a:noFill/>
        </p:spPr>
        <p:txBody>
          <a:bodyPr wrap="square" lIns="0" tIns="0" rIns="0" bIns="0" rtlCol="0">
            <a:spAutoFit/>
          </a:bodyPr>
          <a:lstStyle/>
          <a:p>
            <a:r>
              <a:rPr lang="zh-CN" altLang="en-US" sz="1600" b="1" dirty="0">
                <a:solidFill>
                  <a:schemeClr val="accent6"/>
                </a:solidFill>
                <a:latin typeface="微软雅黑" panose="020B0503020204020204" pitchFamily="34" charset="-122"/>
                <a:ea typeface="微软雅黑" panose="020B0503020204020204" pitchFamily="34" charset="-122"/>
              </a:rPr>
              <a:t>基础的播放器功能实现：文件选取、进度调整、音量控制等</a:t>
            </a:r>
            <a:endParaRPr lang="en-US" sz="1600" b="1" dirty="0">
              <a:solidFill>
                <a:schemeClr val="accent6"/>
              </a:solidFill>
              <a:latin typeface="微软雅黑" panose="020B0503020204020204" pitchFamily="34" charset="-122"/>
              <a:ea typeface="微软雅黑" panose="020B0503020204020204" pitchFamily="34" charset="-122"/>
            </a:endParaRPr>
          </a:p>
        </p:txBody>
      </p:sp>
    </p:spTree>
  </p:cSld>
  <p:clrMapOvr>
    <a:masterClrMapping/>
  </p:clrMapOvr>
  <p:transition spd="slow"/>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TextBox 81"/>
          <p:cNvSpPr txBox="1"/>
          <p:nvPr/>
        </p:nvSpPr>
        <p:spPr>
          <a:xfrm>
            <a:off x="784151" y="281211"/>
            <a:ext cx="2764839" cy="410845"/>
          </a:xfrm>
          <a:prstGeom prst="rect">
            <a:avLst/>
          </a:prstGeom>
          <a:noFill/>
          <a:effectLst/>
        </p:spPr>
        <p:txBody>
          <a:bodyPr wrap="square" lIns="72572" tIns="36286" rIns="72572" bIns="36286" rtlCol="0">
            <a:spAutoFit/>
          </a:bodyPr>
          <a:lstStyle/>
          <a:p>
            <a:pPr algn="ctr"/>
            <a:r>
              <a:rPr lang="zh-CN" altLang="en-US" sz="2200" dirty="0">
                <a:latin typeface="+mn-ea"/>
                <a:ea typeface="+mn-ea"/>
              </a:rPr>
              <a:t>创新点</a:t>
            </a:r>
            <a:endParaRPr lang="zh-CN" altLang="en-US" sz="2200" dirty="0">
              <a:latin typeface="+mn-ea"/>
              <a:ea typeface="+mn-ea"/>
            </a:endParaRPr>
          </a:p>
        </p:txBody>
      </p:sp>
      <p:pic>
        <p:nvPicPr>
          <p:cNvPr id="3" name="图片 2"/>
          <p:cNvPicPr>
            <a:picLocks noChangeAspect="1"/>
          </p:cNvPicPr>
          <p:nvPr/>
        </p:nvPicPr>
        <p:blipFill>
          <a:blip r:embed="rId1"/>
          <a:stretch>
            <a:fillRect/>
          </a:stretch>
        </p:blipFill>
        <p:spPr>
          <a:xfrm>
            <a:off x="974548" y="840863"/>
            <a:ext cx="3453437" cy="2088232"/>
          </a:xfrm>
          <a:prstGeom prst="rect">
            <a:avLst/>
          </a:prstGeom>
        </p:spPr>
      </p:pic>
      <p:sp>
        <p:nvSpPr>
          <p:cNvPr id="4" name="文本框 3"/>
          <p:cNvSpPr txBox="1"/>
          <p:nvPr/>
        </p:nvSpPr>
        <p:spPr>
          <a:xfrm>
            <a:off x="4716016" y="1539247"/>
            <a:ext cx="3170052" cy="492443"/>
          </a:xfrm>
          <a:prstGeom prst="rect">
            <a:avLst/>
          </a:prstGeom>
          <a:noFill/>
        </p:spPr>
        <p:txBody>
          <a:bodyPr wrap="square" lIns="0" tIns="0" rIns="0" bIns="0" rtlCol="0">
            <a:spAutoFit/>
          </a:bodyPr>
          <a:lstStyle/>
          <a:p>
            <a:pPr algn="ctr"/>
            <a:r>
              <a:rPr lang="zh-CN" altLang="en-US" sz="1600" b="1" dirty="0">
                <a:solidFill>
                  <a:schemeClr val="accent6"/>
                </a:solidFill>
                <a:latin typeface="微软雅黑" panose="020B0503020204020204" pitchFamily="34" charset="-122"/>
                <a:ea typeface="微软雅黑" panose="020B0503020204020204" pitchFamily="34" charset="-122"/>
              </a:rPr>
              <a:t>选取播放歌曲后自动开始播放，并且同步加载封面以及歌词</a:t>
            </a:r>
            <a:endParaRPr lang="en-US" sz="1600" b="1" dirty="0">
              <a:solidFill>
                <a:schemeClr val="accent6"/>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2"/>
          <a:stretch>
            <a:fillRect/>
          </a:stretch>
        </p:blipFill>
        <p:spPr>
          <a:xfrm>
            <a:off x="974548" y="2951266"/>
            <a:ext cx="3453437" cy="2078458"/>
          </a:xfrm>
          <a:prstGeom prst="rect">
            <a:avLst/>
          </a:prstGeom>
        </p:spPr>
      </p:pic>
      <p:sp>
        <p:nvSpPr>
          <p:cNvPr id="6" name="文本框 5"/>
          <p:cNvSpPr txBox="1"/>
          <p:nvPr/>
        </p:nvSpPr>
        <p:spPr>
          <a:xfrm>
            <a:off x="4716016" y="3579862"/>
            <a:ext cx="3170052" cy="492443"/>
          </a:xfrm>
          <a:prstGeom prst="rect">
            <a:avLst/>
          </a:prstGeom>
          <a:noFill/>
        </p:spPr>
        <p:txBody>
          <a:bodyPr wrap="square" lIns="0" tIns="0" rIns="0" bIns="0" rtlCol="0">
            <a:spAutoFit/>
          </a:bodyPr>
          <a:lstStyle/>
          <a:p>
            <a:pPr algn="ctr"/>
            <a:r>
              <a:rPr lang="zh-CN" altLang="en-US" sz="1600" b="1" dirty="0">
                <a:solidFill>
                  <a:schemeClr val="accent6"/>
                </a:solidFill>
                <a:latin typeface="微软雅黑" panose="020B0503020204020204" pitchFamily="34" charset="-122"/>
                <a:ea typeface="微软雅黑" panose="020B0503020204020204" pitchFamily="34" charset="-122"/>
              </a:rPr>
              <a:t>歌词显示随音频播放进度实时滚动并加粗显示</a:t>
            </a:r>
            <a:endParaRPr lang="en-US" sz="1600" b="1" dirty="0">
              <a:solidFill>
                <a:schemeClr val="accent6"/>
              </a:solidFill>
              <a:latin typeface="微软雅黑" panose="020B0503020204020204" pitchFamily="34" charset="-122"/>
              <a:ea typeface="微软雅黑" panose="020B0503020204020204" pitchFamily="34" charset="-122"/>
            </a:endParaRPr>
          </a:p>
        </p:txBody>
      </p:sp>
    </p:spTree>
  </p:cSld>
  <p:clrMapOvr>
    <a:masterClrMapping/>
  </p:clrMapOvr>
  <p:transition spd="slow"/>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4848946" y="779312"/>
            <a:ext cx="3353270" cy="2015506"/>
          </a:xfrm>
          <a:prstGeom prst="rect">
            <a:avLst/>
          </a:prstGeom>
        </p:spPr>
      </p:pic>
      <p:pic>
        <p:nvPicPr>
          <p:cNvPr id="3" name="图片 2"/>
          <p:cNvPicPr>
            <a:picLocks noChangeAspect="1"/>
          </p:cNvPicPr>
          <p:nvPr/>
        </p:nvPicPr>
        <p:blipFill>
          <a:blip r:embed="rId2"/>
          <a:stretch>
            <a:fillRect/>
          </a:stretch>
        </p:blipFill>
        <p:spPr>
          <a:xfrm>
            <a:off x="1218730" y="2931790"/>
            <a:ext cx="3353270" cy="2028795"/>
          </a:xfrm>
          <a:prstGeom prst="rect">
            <a:avLst/>
          </a:prstGeom>
        </p:spPr>
      </p:pic>
      <p:sp>
        <p:nvSpPr>
          <p:cNvPr id="6" name="文本框 5"/>
          <p:cNvSpPr txBox="1"/>
          <p:nvPr/>
        </p:nvSpPr>
        <p:spPr>
          <a:xfrm>
            <a:off x="1218730" y="915566"/>
            <a:ext cx="3281262" cy="738664"/>
          </a:xfrm>
          <a:prstGeom prst="rect">
            <a:avLst/>
          </a:prstGeom>
          <a:noFill/>
        </p:spPr>
        <p:txBody>
          <a:bodyPr wrap="square" lIns="0" tIns="0" rIns="0" bIns="0" rtlCol="0">
            <a:spAutoFit/>
          </a:bodyPr>
          <a:lstStyle/>
          <a:p>
            <a:pPr algn="ctr"/>
            <a:r>
              <a:rPr lang="zh-CN" altLang="en-US" sz="1600" b="1" dirty="0">
                <a:solidFill>
                  <a:schemeClr val="accent6"/>
                </a:solidFill>
                <a:latin typeface="微软雅黑" panose="020B0503020204020204" pitchFamily="34" charset="-122"/>
                <a:ea typeface="微软雅黑" panose="020B0503020204020204" pitchFamily="34" charset="-122"/>
              </a:rPr>
              <a:t>个性化收藏夹歌单功能，能够选择喜欢</a:t>
            </a:r>
            <a:r>
              <a:rPr lang="en-US" altLang="zh-CN" sz="1600" b="1" dirty="0">
                <a:solidFill>
                  <a:schemeClr val="accent6"/>
                </a:solidFill>
                <a:latin typeface="微软雅黑" panose="020B0503020204020204" pitchFamily="34" charset="-122"/>
                <a:ea typeface="微软雅黑" panose="020B0503020204020204" pitchFamily="34" charset="-122"/>
              </a:rPr>
              <a:t>(</a:t>
            </a:r>
            <a:r>
              <a:rPr lang="zh-CN" altLang="en-US" sz="1600" b="1" dirty="0">
                <a:solidFill>
                  <a:schemeClr val="accent6"/>
                </a:solidFill>
                <a:latin typeface="微软雅黑" panose="020B0503020204020204" pitchFamily="34" charset="-122"/>
                <a:ea typeface="微软雅黑" panose="020B0503020204020204" pitchFamily="34" charset="-122"/>
              </a:rPr>
              <a:t>收藏）当前播放音乐将其添加至收藏个单中</a:t>
            </a:r>
            <a:endParaRPr lang="en-US" sz="1600" b="1" dirty="0">
              <a:solidFill>
                <a:schemeClr val="accent6"/>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1218730" y="1842378"/>
            <a:ext cx="3281262" cy="738664"/>
          </a:xfrm>
          <a:prstGeom prst="rect">
            <a:avLst/>
          </a:prstGeom>
          <a:noFill/>
        </p:spPr>
        <p:txBody>
          <a:bodyPr wrap="square" lIns="0" tIns="0" rIns="0" bIns="0" rtlCol="0">
            <a:spAutoFit/>
          </a:bodyPr>
          <a:lstStyle/>
          <a:p>
            <a:pPr algn="ctr"/>
            <a:r>
              <a:rPr lang="zh-CN" altLang="en-US" sz="1600" b="1" dirty="0">
                <a:solidFill>
                  <a:schemeClr val="accent6"/>
                </a:solidFill>
                <a:latin typeface="微软雅黑" panose="020B0503020204020204" pitchFamily="34" charset="-122"/>
                <a:ea typeface="微软雅黑" panose="020B0503020204020204" pitchFamily="34" charset="-122"/>
              </a:rPr>
              <a:t>点击歌单按钮打开</a:t>
            </a:r>
            <a:r>
              <a:rPr lang="en-US" altLang="zh-CN" sz="1600" b="1" dirty="0">
                <a:solidFill>
                  <a:schemeClr val="accent6"/>
                </a:solidFill>
                <a:latin typeface="微软雅黑" panose="020B0503020204020204" pitchFamily="34" charset="-122"/>
                <a:ea typeface="微软雅黑" panose="020B0503020204020204" pitchFamily="34" charset="-122"/>
              </a:rPr>
              <a:t>dialog</a:t>
            </a:r>
            <a:r>
              <a:rPr lang="zh-CN" altLang="en-US" sz="1600" b="1" dirty="0">
                <a:solidFill>
                  <a:schemeClr val="accent6"/>
                </a:solidFill>
                <a:latin typeface="微软雅黑" panose="020B0503020204020204" pitchFamily="34" charset="-122"/>
                <a:ea typeface="微软雅黑" panose="020B0503020204020204" pitchFamily="34" charset="-122"/>
              </a:rPr>
              <a:t>并加载歌单文件，双击触发播放并且同步添加至当前播放列表。</a:t>
            </a:r>
            <a:endParaRPr lang="en-US" sz="1600" b="1" dirty="0">
              <a:solidFill>
                <a:schemeClr val="accent6"/>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4920954" y="3257161"/>
            <a:ext cx="3281262" cy="1231106"/>
          </a:xfrm>
          <a:prstGeom prst="rect">
            <a:avLst/>
          </a:prstGeom>
          <a:noFill/>
        </p:spPr>
        <p:txBody>
          <a:bodyPr wrap="square" lIns="0" tIns="0" rIns="0" bIns="0" rtlCol="0">
            <a:spAutoFit/>
          </a:bodyPr>
          <a:lstStyle/>
          <a:p>
            <a:pPr algn="ctr"/>
            <a:r>
              <a:rPr lang="zh-CN" altLang="en-US" sz="1600" b="1" dirty="0">
                <a:solidFill>
                  <a:schemeClr val="accent6"/>
                </a:solidFill>
                <a:latin typeface="微软雅黑" panose="020B0503020204020204" pitchFamily="34" charset="-122"/>
                <a:ea typeface="微软雅黑" panose="020B0503020204020204" pitchFamily="34" charset="-122"/>
              </a:rPr>
              <a:t>播放顺序的切换功能，包括顺序播放、随机顺序、单曲循环。并根据顺序从当前播放列表中加载下一个要播放的音频文件，在当前曲目结束后自动切换。</a:t>
            </a:r>
            <a:endParaRPr lang="en-US" sz="1600" b="1" dirty="0">
              <a:solidFill>
                <a:schemeClr val="accent6"/>
              </a:solidFill>
              <a:latin typeface="微软雅黑" panose="020B0503020204020204" pitchFamily="34" charset="-122"/>
              <a:ea typeface="微软雅黑" panose="020B0503020204020204" pitchFamily="34" charset="-122"/>
            </a:endParaRPr>
          </a:p>
        </p:txBody>
      </p:sp>
    </p:spTree>
  </p:cSld>
  <p:clrMapOvr>
    <a:masterClrMapping/>
  </p:clrMapOvr>
  <p:transition spd="slow"/>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Box 35"/>
          <p:cNvSpPr txBox="1"/>
          <p:nvPr/>
        </p:nvSpPr>
        <p:spPr>
          <a:xfrm>
            <a:off x="683569" y="267494"/>
            <a:ext cx="1872208" cy="410845"/>
          </a:xfrm>
          <a:prstGeom prst="rect">
            <a:avLst/>
          </a:prstGeom>
          <a:noFill/>
          <a:effectLst/>
        </p:spPr>
        <p:txBody>
          <a:bodyPr wrap="square" lIns="72572" tIns="36286" rIns="72572" bIns="36286" rtlCol="0">
            <a:spAutoFit/>
          </a:bodyPr>
          <a:lstStyle/>
          <a:p>
            <a:pPr algn="ctr"/>
            <a:r>
              <a:rPr lang="zh-CN" altLang="en-US" sz="2200" dirty="0">
                <a:latin typeface="+mn-ea"/>
                <a:ea typeface="+mn-ea"/>
              </a:rPr>
              <a:t>技术要点</a:t>
            </a:r>
            <a:endParaRPr lang="zh-CN" altLang="en-US" sz="2200" dirty="0">
              <a:latin typeface="+mn-ea"/>
              <a:ea typeface="+mn-ea"/>
            </a:endParaRPr>
          </a:p>
        </p:txBody>
      </p:sp>
      <p:sp>
        <p:nvSpPr>
          <p:cNvPr id="2" name="文本框 1"/>
          <p:cNvSpPr txBox="1"/>
          <p:nvPr/>
        </p:nvSpPr>
        <p:spPr>
          <a:xfrm>
            <a:off x="827584" y="843558"/>
            <a:ext cx="3312368" cy="984885"/>
          </a:xfrm>
          <a:prstGeom prst="rect">
            <a:avLst/>
          </a:prstGeom>
          <a:noFill/>
        </p:spPr>
        <p:txBody>
          <a:bodyPr wrap="square" lIns="0" tIns="0" rIns="0" bIns="0" rtlCol="0">
            <a:spAutoFit/>
          </a:bodyPr>
          <a:lstStyle/>
          <a:p>
            <a:r>
              <a:rPr lang="en-US" altLang="zh-CN" sz="1600" b="1" i="1" dirty="0">
                <a:solidFill>
                  <a:schemeClr val="accent6"/>
                </a:solidFill>
                <a:latin typeface="仿宋" panose="02010609060101010101" charset="-122"/>
                <a:ea typeface="仿宋" panose="02010609060101010101" charset="-122"/>
              </a:rPr>
              <a:t>Qt</a:t>
            </a:r>
            <a:r>
              <a:rPr lang="zh-CN" altLang="en-US" sz="1600" b="1" i="1" dirty="0">
                <a:solidFill>
                  <a:schemeClr val="accent6"/>
                </a:solidFill>
                <a:latin typeface="仿宋" panose="02010609060101010101" charset="-122"/>
                <a:ea typeface="仿宋" panose="02010609060101010101" charset="-122"/>
              </a:rPr>
              <a:t>多媒体控件</a:t>
            </a:r>
            <a:endParaRPr lang="en-US" altLang="zh-CN" sz="1600" b="1" dirty="0">
              <a:solidFill>
                <a:schemeClr val="accent6"/>
              </a:solidFill>
              <a:latin typeface="微软雅黑" panose="020B0503020204020204" pitchFamily="34" charset="-122"/>
              <a:ea typeface="微软雅黑" panose="020B0503020204020204" pitchFamily="34" charset="-122"/>
            </a:endParaRPr>
          </a:p>
          <a:p>
            <a:pPr lvl="1">
              <a:buFont typeface="Arial" panose="020B0604020202020204" pitchFamily="34" charset="0"/>
              <a:buChar char="•"/>
            </a:pPr>
            <a:r>
              <a:rPr lang="en-US" altLang="zh-CN" sz="1600" b="1" dirty="0" err="1">
                <a:solidFill>
                  <a:schemeClr val="accent6"/>
                </a:solidFill>
                <a:latin typeface="微软雅黑" panose="020B0503020204020204" pitchFamily="34" charset="-122"/>
                <a:ea typeface="微软雅黑" panose="020B0503020204020204" pitchFamily="34" charset="-122"/>
              </a:rPr>
              <a:t>QMediaPlayer</a:t>
            </a:r>
            <a:r>
              <a:rPr lang="zh-CN" altLang="en-US" sz="1600" b="1" dirty="0">
                <a:solidFill>
                  <a:schemeClr val="accent6"/>
                </a:solidFill>
                <a:latin typeface="微软雅黑" panose="020B0503020204020204" pitchFamily="34" charset="-122"/>
                <a:ea typeface="微软雅黑" panose="020B0503020204020204" pitchFamily="34" charset="-122"/>
              </a:rPr>
              <a:t>：用于从路径加载播放多媒体文件并实现进度访问和进度控制</a:t>
            </a:r>
            <a:endParaRPr lang="zh-CN" altLang="en-US" sz="1600" b="1" dirty="0">
              <a:solidFill>
                <a:schemeClr val="accent6"/>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835825" y="3068837"/>
            <a:ext cx="3304127" cy="2462213"/>
          </a:xfrm>
          <a:prstGeom prst="rect">
            <a:avLst/>
          </a:prstGeom>
          <a:noFill/>
        </p:spPr>
        <p:txBody>
          <a:bodyPr wrap="square" lIns="0" tIns="0" rIns="0" bIns="0" rtlCol="0">
            <a:spAutoFit/>
          </a:bodyPr>
          <a:lstStyle/>
          <a:p>
            <a:r>
              <a:rPr lang="zh-CN" altLang="en-US" sz="1600" b="1" i="1" dirty="0">
                <a:solidFill>
                  <a:schemeClr val="accent6"/>
                </a:solidFill>
                <a:latin typeface="仿宋" panose="02010609060101010101" charset="-122"/>
                <a:ea typeface="仿宋" panose="02010609060101010101" charset="-122"/>
              </a:rPr>
              <a:t>文件读取与数据处理</a:t>
            </a:r>
            <a:endParaRPr lang="en-US" altLang="zh-CN" sz="1600" b="1" i="1" dirty="0">
              <a:solidFill>
                <a:schemeClr val="accent6"/>
              </a:solidFill>
              <a:latin typeface="仿宋" panose="02010609060101010101" charset="-122"/>
              <a:ea typeface="仿宋" panose="02010609060101010101" charset="-122"/>
            </a:endParaRPr>
          </a:p>
          <a:p>
            <a:pPr lvl="1">
              <a:buFont typeface="Arial" panose="020B0604020202020204" pitchFamily="34" charset="0"/>
              <a:buChar char="•"/>
            </a:pPr>
            <a:r>
              <a:rPr lang="en-US" altLang="zh-CN" sz="1600" b="1" dirty="0" err="1">
                <a:solidFill>
                  <a:schemeClr val="accent6"/>
                </a:solidFill>
                <a:latin typeface="微软雅黑" panose="020B0503020204020204" pitchFamily="34" charset="-122"/>
                <a:ea typeface="微软雅黑" panose="020B0503020204020204" pitchFamily="34" charset="-122"/>
              </a:rPr>
              <a:t>Lrc</a:t>
            </a:r>
            <a:r>
              <a:rPr lang="zh-CN" altLang="en-US" sz="1600" b="1" dirty="0">
                <a:solidFill>
                  <a:schemeClr val="accent6"/>
                </a:solidFill>
                <a:latin typeface="微软雅黑" panose="020B0503020204020204" pitchFamily="34" charset="-122"/>
                <a:ea typeface="微软雅黑" panose="020B0503020204020204" pitchFamily="34" charset="-122"/>
              </a:rPr>
              <a:t>文件解析读取：</a:t>
            </a:r>
            <a:endParaRPr lang="en-US" altLang="zh-CN" sz="1600" b="1" dirty="0">
              <a:solidFill>
                <a:schemeClr val="accent6"/>
              </a:solidFill>
              <a:latin typeface="微软雅黑" panose="020B0503020204020204" pitchFamily="34" charset="-122"/>
              <a:ea typeface="微软雅黑" panose="020B0503020204020204" pitchFamily="34" charset="-122"/>
            </a:endParaRPr>
          </a:p>
          <a:p>
            <a:pPr lvl="2"/>
            <a:r>
              <a:rPr lang="zh-CN" altLang="en-US" sz="1600" b="1" dirty="0">
                <a:solidFill>
                  <a:schemeClr val="accent6"/>
                </a:solidFill>
                <a:latin typeface="微软雅黑" panose="020B0503020204020204" pitchFamily="34" charset="-122"/>
                <a:ea typeface="微软雅黑" panose="020B0503020204020204" pitchFamily="34" charset="-122"/>
              </a:rPr>
              <a:t>正则表达式处理打开的</a:t>
            </a:r>
            <a:r>
              <a:rPr lang="en-US" altLang="zh-CN" sz="1600" b="1" dirty="0" err="1">
                <a:solidFill>
                  <a:schemeClr val="accent6"/>
                </a:solidFill>
                <a:latin typeface="微软雅黑" panose="020B0503020204020204" pitchFamily="34" charset="-122"/>
                <a:ea typeface="微软雅黑" panose="020B0503020204020204" pitchFamily="34" charset="-122"/>
              </a:rPr>
              <a:t>lrc</a:t>
            </a:r>
            <a:r>
              <a:rPr lang="zh-CN" altLang="en-US" sz="1600" b="1" dirty="0">
                <a:solidFill>
                  <a:schemeClr val="accent6"/>
                </a:solidFill>
                <a:latin typeface="微软雅黑" panose="020B0503020204020204" pitchFamily="34" charset="-122"/>
                <a:ea typeface="微软雅黑" panose="020B0503020204020204" pitchFamily="34" charset="-122"/>
              </a:rPr>
              <a:t>文件，与</a:t>
            </a:r>
            <a:r>
              <a:rPr lang="en-US" altLang="zh-CN" sz="1600" b="1" dirty="0" err="1">
                <a:solidFill>
                  <a:schemeClr val="accent6"/>
                </a:solidFill>
                <a:latin typeface="微软雅黑" panose="020B0503020204020204" pitchFamily="34" charset="-122"/>
                <a:ea typeface="微软雅黑" panose="020B0503020204020204" pitchFamily="34" charset="-122"/>
              </a:rPr>
              <a:t>ui</a:t>
            </a:r>
            <a:r>
              <a:rPr lang="zh-CN" altLang="en-US" sz="1600" b="1" dirty="0">
                <a:solidFill>
                  <a:schemeClr val="accent6"/>
                </a:solidFill>
                <a:latin typeface="微软雅黑" panose="020B0503020204020204" pitchFamily="34" charset="-122"/>
                <a:ea typeface="微软雅黑" panose="020B0503020204020204" pitchFamily="34" charset="-122"/>
              </a:rPr>
              <a:t>同步实现歌词滚动效果。</a:t>
            </a:r>
            <a:endParaRPr lang="en-US" altLang="zh-CN" sz="1600" b="1" dirty="0">
              <a:solidFill>
                <a:schemeClr val="accent6"/>
              </a:solidFill>
              <a:latin typeface="微软雅黑" panose="020B0503020204020204" pitchFamily="34" charset="-122"/>
              <a:ea typeface="微软雅黑" panose="020B0503020204020204" pitchFamily="34" charset="-122"/>
            </a:endParaRPr>
          </a:p>
          <a:p>
            <a:pPr lvl="1">
              <a:buFont typeface="Arial" panose="020B0604020202020204" pitchFamily="34" charset="0"/>
              <a:buChar char="•"/>
            </a:pPr>
            <a:r>
              <a:rPr lang="en-US" altLang="zh-CN" sz="1600" b="1" dirty="0" err="1">
                <a:solidFill>
                  <a:schemeClr val="accent6"/>
                </a:solidFill>
                <a:latin typeface="微软雅黑" panose="020B0503020204020204" pitchFamily="34" charset="-122"/>
                <a:ea typeface="微软雅黑" panose="020B0503020204020204" pitchFamily="34" charset="-122"/>
              </a:rPr>
              <a:t>QFileDialog</a:t>
            </a:r>
            <a:r>
              <a:rPr lang="zh-CN" altLang="en-US" sz="1600" b="1" dirty="0">
                <a:solidFill>
                  <a:schemeClr val="accent6"/>
                </a:solidFill>
                <a:latin typeface="微软雅黑" panose="020B0503020204020204" pitchFamily="34" charset="-122"/>
                <a:ea typeface="微软雅黑" panose="020B0503020204020204" pitchFamily="34" charset="-122"/>
              </a:rPr>
              <a:t>、</a:t>
            </a:r>
            <a:r>
              <a:rPr lang="en-US" altLang="zh-CN" sz="1600" b="1" dirty="0" err="1">
                <a:solidFill>
                  <a:schemeClr val="accent6"/>
                </a:solidFill>
                <a:latin typeface="微软雅黑" panose="020B0503020204020204" pitchFamily="34" charset="-122"/>
                <a:ea typeface="微软雅黑" panose="020B0503020204020204" pitchFamily="34" charset="-122"/>
              </a:rPr>
              <a:t>QTextStream</a:t>
            </a:r>
            <a:endParaRPr lang="en-US" altLang="zh-CN" sz="1600" b="1" dirty="0">
              <a:solidFill>
                <a:schemeClr val="accent6"/>
              </a:solidFill>
              <a:latin typeface="微软雅黑" panose="020B0503020204020204" pitchFamily="34" charset="-122"/>
              <a:ea typeface="微软雅黑" panose="020B0503020204020204" pitchFamily="34" charset="-122"/>
            </a:endParaRPr>
          </a:p>
          <a:p>
            <a:pPr lvl="2"/>
            <a:r>
              <a:rPr lang="zh-CN" altLang="en-US" sz="1600" b="1" dirty="0">
                <a:solidFill>
                  <a:schemeClr val="accent6"/>
                </a:solidFill>
                <a:latin typeface="微软雅黑" panose="020B0503020204020204" pitchFamily="34" charset="-122"/>
                <a:ea typeface="微软雅黑" panose="020B0503020204020204" pitchFamily="34" charset="-122"/>
              </a:rPr>
              <a:t>实现文件选择以及读写</a:t>
            </a:r>
            <a:endParaRPr lang="en-US" altLang="zh-CN" sz="1600" b="1" dirty="0">
              <a:solidFill>
                <a:schemeClr val="accent6"/>
              </a:solidFill>
              <a:latin typeface="微软雅黑" panose="020B0503020204020204" pitchFamily="34" charset="-122"/>
              <a:ea typeface="微软雅黑" panose="020B0503020204020204" pitchFamily="34" charset="-122"/>
            </a:endParaRPr>
          </a:p>
          <a:p>
            <a:pPr lvl="2"/>
            <a:endParaRPr lang="en-US" altLang="zh-CN" sz="1600" b="1" dirty="0">
              <a:solidFill>
                <a:schemeClr val="accent6"/>
              </a:solidFill>
              <a:latin typeface="微软雅黑" panose="020B0503020204020204" pitchFamily="34" charset="-122"/>
              <a:ea typeface="微软雅黑" panose="020B0503020204020204" pitchFamily="34" charset="-122"/>
            </a:endParaRPr>
          </a:p>
          <a:p>
            <a:pPr lvl="2"/>
            <a:r>
              <a:rPr lang="en-US" altLang="zh-CN" sz="1600" b="1" dirty="0">
                <a:solidFill>
                  <a:schemeClr val="accent6"/>
                </a:solidFill>
                <a:latin typeface="微软雅黑" panose="020B0503020204020204" pitchFamily="34" charset="-122"/>
                <a:ea typeface="微软雅黑" panose="020B0503020204020204" pitchFamily="34" charset="-122"/>
              </a:rPr>
              <a:t>	</a:t>
            </a:r>
            <a:endParaRPr lang="zh-CN" altLang="en-US" sz="1600" b="1" dirty="0">
              <a:solidFill>
                <a:schemeClr val="accent6"/>
              </a:solidFill>
              <a:latin typeface="微软雅黑" panose="020B0503020204020204" pitchFamily="34" charset="-122"/>
              <a:ea typeface="微软雅黑" panose="020B0503020204020204" pitchFamily="34" charset="-122"/>
            </a:endParaRPr>
          </a:p>
          <a:p>
            <a:endParaRPr lang="zh-CN" altLang="en-US" sz="1600" b="1" dirty="0">
              <a:solidFill>
                <a:schemeClr val="accent6"/>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4639610" y="843558"/>
            <a:ext cx="3672408" cy="1477328"/>
          </a:xfrm>
          <a:prstGeom prst="rect">
            <a:avLst/>
          </a:prstGeom>
          <a:noFill/>
        </p:spPr>
        <p:txBody>
          <a:bodyPr wrap="square" lIns="0" tIns="0" rIns="0" bIns="0" rtlCol="0">
            <a:spAutoFit/>
          </a:bodyPr>
          <a:lstStyle/>
          <a:p>
            <a:r>
              <a:rPr lang="en-US" altLang="zh-CN" sz="1600" b="1" i="1" dirty="0" err="1">
                <a:solidFill>
                  <a:schemeClr val="accent6"/>
                </a:solidFill>
                <a:latin typeface="仿宋" panose="02010609060101010101" charset="-122"/>
                <a:ea typeface="仿宋" panose="02010609060101010101" charset="-122"/>
              </a:rPr>
              <a:t>Sqlite</a:t>
            </a:r>
            <a:r>
              <a:rPr lang="zh-CN" altLang="en-US" sz="1600" b="1" i="1" dirty="0">
                <a:solidFill>
                  <a:schemeClr val="accent6"/>
                </a:solidFill>
                <a:latin typeface="仿宋" panose="02010609060101010101" charset="-122"/>
                <a:ea typeface="仿宋" panose="02010609060101010101" charset="-122"/>
              </a:rPr>
              <a:t>数据库存取和检索</a:t>
            </a:r>
            <a:endParaRPr lang="zh-CN" altLang="en-US" sz="1600" b="1" i="1" dirty="0">
              <a:solidFill>
                <a:schemeClr val="accent6"/>
              </a:solidFill>
              <a:latin typeface="仿宋" panose="02010609060101010101" charset="-122"/>
              <a:ea typeface="仿宋" panose="02010609060101010101" charset="-122"/>
            </a:endParaRPr>
          </a:p>
          <a:p>
            <a:pPr lvl="1">
              <a:buFont typeface="Arial" panose="020B0604020202020204" pitchFamily="34" charset="0"/>
              <a:buChar char="•"/>
            </a:pPr>
            <a:r>
              <a:rPr lang="en-US" altLang="zh-CN" sz="1600" b="1" dirty="0">
                <a:solidFill>
                  <a:schemeClr val="accent6"/>
                </a:solidFill>
                <a:latin typeface="微软雅黑" panose="020B0503020204020204" pitchFamily="34" charset="-122"/>
                <a:ea typeface="微软雅黑" panose="020B0503020204020204" pitchFamily="34" charset="-122"/>
              </a:rPr>
              <a:t>Qt </a:t>
            </a:r>
            <a:r>
              <a:rPr lang="en-US" altLang="zh-CN" sz="1600" b="1" dirty="0" err="1">
                <a:solidFill>
                  <a:schemeClr val="accent6"/>
                </a:solidFill>
                <a:latin typeface="微软雅黑" panose="020B0503020204020204" pitchFamily="34" charset="-122"/>
                <a:ea typeface="微软雅黑" panose="020B0503020204020204" pitchFamily="34" charset="-122"/>
              </a:rPr>
              <a:t>SqlDatabse</a:t>
            </a:r>
            <a:r>
              <a:rPr lang="zh-CN" altLang="en-US" sz="1600" b="1" dirty="0">
                <a:solidFill>
                  <a:schemeClr val="accent6"/>
                </a:solidFill>
                <a:latin typeface="微软雅黑" panose="020B0503020204020204" pitchFamily="34" charset="-122"/>
                <a:ea typeface="微软雅黑" panose="020B0503020204020204" pitchFamily="34" charset="-122"/>
              </a:rPr>
              <a:t>：</a:t>
            </a:r>
            <a:endParaRPr lang="en-US" altLang="zh-CN" sz="1600" b="1" dirty="0">
              <a:solidFill>
                <a:schemeClr val="accent6"/>
              </a:solidFill>
              <a:latin typeface="微软雅黑" panose="020B0503020204020204" pitchFamily="34" charset="-122"/>
              <a:ea typeface="微软雅黑" panose="020B0503020204020204" pitchFamily="34" charset="-122"/>
            </a:endParaRPr>
          </a:p>
          <a:p>
            <a:pPr lvl="2"/>
            <a:r>
              <a:rPr lang="zh-CN" altLang="en-US" sz="1600" b="1" dirty="0">
                <a:solidFill>
                  <a:schemeClr val="accent6"/>
                </a:solidFill>
                <a:latin typeface="微软雅黑" panose="020B0503020204020204" pitchFamily="34" charset="-122"/>
                <a:ea typeface="微软雅黑" panose="020B0503020204020204" pitchFamily="34" charset="-122"/>
              </a:rPr>
              <a:t>实现播放列表中文件路径的存取以及</a:t>
            </a:r>
            <a:r>
              <a:rPr lang="en-US" altLang="zh-CN" sz="1600" b="1" dirty="0">
                <a:solidFill>
                  <a:schemeClr val="accent6"/>
                </a:solidFill>
                <a:latin typeface="微软雅黑" panose="020B0503020204020204" pitchFamily="34" charset="-122"/>
                <a:ea typeface="微软雅黑" panose="020B0503020204020204" pitchFamily="34" charset="-122"/>
              </a:rPr>
              <a:t>query</a:t>
            </a:r>
            <a:r>
              <a:rPr lang="zh-CN" altLang="en-US" sz="1600" b="1" dirty="0">
                <a:solidFill>
                  <a:schemeClr val="accent6"/>
                </a:solidFill>
                <a:latin typeface="微软雅黑" panose="020B0503020204020204" pitchFamily="34" charset="-122"/>
                <a:ea typeface="微软雅黑" panose="020B0503020204020204" pitchFamily="34" charset="-122"/>
              </a:rPr>
              <a:t>访问来同步</a:t>
            </a:r>
            <a:r>
              <a:rPr lang="en-US" altLang="zh-CN" sz="1600" b="1" dirty="0" err="1">
                <a:solidFill>
                  <a:schemeClr val="accent6"/>
                </a:solidFill>
                <a:latin typeface="微软雅黑" panose="020B0503020204020204" pitchFamily="34" charset="-122"/>
                <a:ea typeface="微软雅黑" panose="020B0503020204020204" pitchFamily="34" charset="-122"/>
              </a:rPr>
              <a:t>ui</a:t>
            </a:r>
            <a:r>
              <a:rPr lang="zh-CN" altLang="en-US" sz="1600" b="1" dirty="0">
                <a:solidFill>
                  <a:schemeClr val="accent6"/>
                </a:solidFill>
                <a:latin typeface="微软雅黑" panose="020B0503020204020204" pitchFamily="34" charset="-122"/>
                <a:ea typeface="微软雅黑" panose="020B0503020204020204" pitchFamily="34" charset="-122"/>
              </a:rPr>
              <a:t>界面中的控件图表显示</a:t>
            </a:r>
            <a:endParaRPr lang="zh-CN" altLang="en-US" sz="1600" b="1" dirty="0">
              <a:solidFill>
                <a:schemeClr val="accent6"/>
              </a:solidFill>
              <a:latin typeface="微软雅黑" panose="020B0503020204020204" pitchFamily="34" charset="-122"/>
              <a:ea typeface="微软雅黑" panose="020B0503020204020204" pitchFamily="34" charset="-122"/>
            </a:endParaRPr>
          </a:p>
          <a:p>
            <a:endParaRPr lang="zh-CN" altLang="en-US" sz="1600" b="1" dirty="0">
              <a:solidFill>
                <a:schemeClr val="accent6"/>
              </a:solidFill>
              <a:latin typeface="微软雅黑" panose="020B0503020204020204" pitchFamily="34" charset="-122"/>
              <a:ea typeface="微软雅黑" panose="020B0503020204020204" pitchFamily="34" charset="-122"/>
            </a:endParaRPr>
          </a:p>
        </p:txBody>
      </p:sp>
      <p:cxnSp>
        <p:nvCxnSpPr>
          <p:cNvPr id="7" name="Straight Connector 4"/>
          <p:cNvCxnSpPr/>
          <p:nvPr>
            <p:custDataLst>
              <p:tags r:id="rId1"/>
            </p:custDataLst>
          </p:nvPr>
        </p:nvCxnSpPr>
        <p:spPr>
          <a:xfrm>
            <a:off x="4355976" y="771550"/>
            <a:ext cx="0" cy="4104456"/>
          </a:xfrm>
          <a:prstGeom prst="line">
            <a:avLst/>
          </a:prstGeom>
          <a:ln w="127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 name="Straight Connector 4"/>
          <p:cNvCxnSpPr/>
          <p:nvPr>
            <p:custDataLst>
              <p:tags r:id="rId2"/>
            </p:custDataLst>
          </p:nvPr>
        </p:nvCxnSpPr>
        <p:spPr>
          <a:xfrm flipH="1">
            <a:off x="751178" y="2859782"/>
            <a:ext cx="7776864" cy="0"/>
          </a:xfrm>
          <a:prstGeom prst="line">
            <a:avLst/>
          </a:prstGeom>
          <a:ln w="12700">
            <a:solidFill>
              <a:schemeClr val="tx1"/>
            </a:solidFill>
            <a:prstDash val="sysDash"/>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p:sld>
</file>

<file path=ppt/tags/tag1.xml><?xml version="1.0" encoding="utf-8"?>
<p:tagLst xmlns:p="http://schemas.openxmlformats.org/presentationml/2006/main">
  <p:tag name="KSO_WM_DIAGRAM_VIRTUALLY_FRAME" val="{&quot;height&quot;:267.4570866141732,&quot;left&quot;:280.48039370078743,&quot;top&quot;:93.80070866141732,&quot;width&quot;:391.3652755905511}"/>
</p:tagLst>
</file>

<file path=ppt/tags/tag10.xml><?xml version="1.0" encoding="utf-8"?>
<p:tagLst xmlns:p="http://schemas.openxmlformats.org/presentationml/2006/main">
  <p:tag name="KSO_WM_DIAGRAM_VIRTUALLY_FRAME" val="{&quot;height&quot;:267.4570866141732,&quot;left&quot;:280.48039370078743,&quot;top&quot;:93.80070866141732,&quot;width&quot;:391.3652755905511}"/>
</p:tagLst>
</file>

<file path=ppt/tags/tag11.xml><?xml version="1.0" encoding="utf-8"?>
<p:tagLst xmlns:p="http://schemas.openxmlformats.org/presentationml/2006/main">
  <p:tag name="KSO_WM_DIAGRAM_VIRTUALLY_FRAME" val="{&quot;height&quot;:267.4570866141732,&quot;left&quot;:280.48039370078743,&quot;top&quot;:93.80070866141732,&quot;width&quot;:391.3652755905511}"/>
</p:tagLst>
</file>

<file path=ppt/tags/tag12.xml><?xml version="1.0" encoding="utf-8"?>
<p:tagLst xmlns:p="http://schemas.openxmlformats.org/presentationml/2006/main">
  <p:tag name="KSO_WM_DIAGRAM_VIRTUALLY_FRAME" val="{&quot;height&quot;:267.4570866141732,&quot;left&quot;:280.48039370078743,&quot;top&quot;:93.80070866141732,&quot;width&quot;:391.3652755905511}"/>
</p:tagLst>
</file>

<file path=ppt/tags/tag13.xml><?xml version="1.0" encoding="utf-8"?>
<p:tagLst xmlns:p="http://schemas.openxmlformats.org/presentationml/2006/main">
  <p:tag name="KSO_WM_DIAGRAM_VIRTUALLY_FRAME" val="{&quot;height&quot;:267.4570866141732,&quot;left&quot;:280.48039370078743,&quot;top&quot;:93.80070866141732,&quot;width&quot;:391.3652755905511}"/>
</p:tagLst>
</file>

<file path=ppt/tags/tag14.xml><?xml version="1.0" encoding="utf-8"?>
<p:tagLst xmlns:p="http://schemas.openxmlformats.org/presentationml/2006/main">
  <p:tag name="KSO_WM_DIAGRAM_VIRTUALLY_FRAME" val="{&quot;height&quot;:267.4570866141732,&quot;left&quot;:280.48039370078743,&quot;top&quot;:93.80070866141732,&quot;width&quot;:391.3652755905511}"/>
</p:tagLst>
</file>

<file path=ppt/tags/tag15.xml><?xml version="1.0" encoding="utf-8"?>
<p:tagLst xmlns:p="http://schemas.openxmlformats.org/presentationml/2006/main">
  <p:tag name="KSO_WM_DIAGRAM_VIRTUALLY_FRAME" val="{&quot;height&quot;:267.4570866141732,&quot;left&quot;:280.48039370078743,&quot;top&quot;:93.80070866141732,&quot;width&quot;:391.3652755905511}"/>
</p:tagLst>
</file>

<file path=ppt/tags/tag16.xml><?xml version="1.0" encoding="utf-8"?>
<p:tagLst xmlns:p="http://schemas.openxmlformats.org/presentationml/2006/main">
  <p:tag name="KSO_WM_DIAGRAM_VIRTUALLY_FRAME" val="{&quot;height&quot;:267.4570866141732,&quot;left&quot;:280.48039370078743,&quot;top&quot;:93.80070866141732,&quot;width&quot;:391.3652755905511}"/>
</p:tagLst>
</file>

<file path=ppt/tags/tag17.xml><?xml version="1.0" encoding="utf-8"?>
<p:tagLst xmlns:p="http://schemas.openxmlformats.org/presentationml/2006/main">
  <p:tag name="KSO_WM_DIAGRAM_VIRTUALLY_FRAME" val="{&quot;height&quot;:267.4570866141732,&quot;left&quot;:280.48039370078743,&quot;top&quot;:93.80070866141732,&quot;width&quot;:391.3652755905511}"/>
</p:tagLst>
</file>

<file path=ppt/tags/tag18.xml><?xml version="1.0" encoding="utf-8"?>
<p:tagLst xmlns:p="http://schemas.openxmlformats.org/presentationml/2006/main">
  <p:tag name="KSO_WM_DIAGRAM_VIRTUALLY_FRAME" val="{&quot;height&quot;:267.4570866141732,&quot;left&quot;:280.48039370078743,&quot;top&quot;:93.80070866141732,&quot;width&quot;:391.3652755905511}"/>
</p:tagLst>
</file>

<file path=ppt/tags/tag19.xml><?xml version="1.0" encoding="utf-8"?>
<p:tagLst xmlns:p="http://schemas.openxmlformats.org/presentationml/2006/main">
  <p:tag name="KSO_WM_DIAGRAM_VIRTUALLY_FRAME" val="{&quot;height&quot;:267.4570866141732,&quot;left&quot;:280.48039370078743,&quot;top&quot;:93.80070866141732,&quot;width&quot;:391.3652755905511}"/>
</p:tagLst>
</file>

<file path=ppt/tags/tag2.xml><?xml version="1.0" encoding="utf-8"?>
<p:tagLst xmlns:p="http://schemas.openxmlformats.org/presentationml/2006/main">
  <p:tag name="KSO_WM_DIAGRAM_VIRTUALLY_FRAME" val="{&quot;height&quot;:267.4570866141732,&quot;left&quot;:280.48039370078743,&quot;top&quot;:93.80070866141732,&quot;width&quot;:391.3652755905511}"/>
</p:tagLst>
</file>

<file path=ppt/tags/tag20.xml><?xml version="1.0" encoding="utf-8"?>
<p:tagLst xmlns:p="http://schemas.openxmlformats.org/presentationml/2006/main">
  <p:tag name="KSO_WM_DIAGRAM_VIRTUALLY_FRAME" val="{&quot;height&quot;:267.4570866141732,&quot;left&quot;:280.48039370078743,&quot;top&quot;:93.80070866141732,&quot;width&quot;:391.3652755905511}"/>
</p:tagLst>
</file>

<file path=ppt/tags/tag21.xml><?xml version="1.0" encoding="utf-8"?>
<p:tagLst xmlns:p="http://schemas.openxmlformats.org/presentationml/2006/main">
  <p:tag name="KSO_WM_DIAGRAM_VIRTUALLY_FRAME" val="{&quot;height&quot;:267.4570866141732,&quot;left&quot;:280.48039370078743,&quot;top&quot;:93.80070866141732,&quot;width&quot;:391.3652755905511}"/>
</p:tagLst>
</file>

<file path=ppt/tags/tag22.xml><?xml version="1.0" encoding="utf-8"?>
<p:tagLst xmlns:p="http://schemas.openxmlformats.org/presentationml/2006/main">
  <p:tag name="KSO_WM_DIAGRAM_VIRTUALLY_FRAME" val="{&quot;height&quot;:267.4570866141732,&quot;left&quot;:280.48039370078743,&quot;top&quot;:93.80070866141732,&quot;width&quot;:391.3652755905511}"/>
</p:tagLst>
</file>

<file path=ppt/tags/tag23.xml><?xml version="1.0" encoding="utf-8"?>
<p:tagLst xmlns:p="http://schemas.openxmlformats.org/presentationml/2006/main">
  <p:tag name="KSO_WM_DIAGRAM_VIRTUALLY_FRAME" val="{&quot;height&quot;:267.4570866141732,&quot;left&quot;:280.48039370078743,&quot;top&quot;:93.80070866141732,&quot;width&quot;:391.3652755905511}"/>
</p:tagLst>
</file>

<file path=ppt/tags/tag24.xml><?xml version="1.0" encoding="utf-8"?>
<p:tagLst xmlns:p="http://schemas.openxmlformats.org/presentationml/2006/main">
  <p:tag name="KSO_WM_DIAGRAM_VIRTUALLY_FRAME" val="{&quot;height&quot;:267.4570866141732,&quot;left&quot;:280.48039370078743,&quot;top&quot;:93.80070866141732,&quot;width&quot;:391.3652755905511}"/>
</p:tagLst>
</file>

<file path=ppt/tags/tag25.xml><?xml version="1.0" encoding="utf-8"?>
<p:tagLst xmlns:p="http://schemas.openxmlformats.org/presentationml/2006/main">
  <p:tag name="KSO_WM_DIAGRAM_VIRTUALLY_FRAME" val="{&quot;height&quot;:267.4570866141732,&quot;left&quot;:280.48039370078743,&quot;top&quot;:93.80070866141732,&quot;width&quot;:391.3652755905511}"/>
</p:tagLst>
</file>

<file path=ppt/tags/tag26.xml><?xml version="1.0" encoding="utf-8"?>
<p:tagLst xmlns:p="http://schemas.openxmlformats.org/presentationml/2006/main">
  <p:tag name="KSO_WM_DIAGRAM_VIRTUALLY_FRAME" val="{&quot;height&quot;:267.4570866141732,&quot;left&quot;:280.48039370078743,&quot;top&quot;:93.80070866141732,&quot;width&quot;:391.3652755905511}"/>
</p:tagLst>
</file>

<file path=ppt/tags/tag27.xml><?xml version="1.0" encoding="utf-8"?>
<p:tagLst xmlns:p="http://schemas.openxmlformats.org/presentationml/2006/main">
  <p:tag name="KSO_WM_DIAGRAM_VIRTUALLY_FRAME" val="{&quot;height&quot;:428.4,&quot;left&quot;:8.089842519685032,&quot;top&quot;:22.15,&quot;width&quot;:707.510157480315}"/>
</p:tagLst>
</file>

<file path=ppt/tags/tag28.xml><?xml version="1.0" encoding="utf-8"?>
<p:tagLst xmlns:p="http://schemas.openxmlformats.org/presentationml/2006/main">
  <p:tag name="KSO_WM_DIAGRAM_VIRTUALLY_FRAME" val="{&quot;height&quot;:428.4,&quot;left&quot;:8.089842519685032,&quot;top&quot;:22.15,&quot;width&quot;:707.510157480315}"/>
</p:tagLst>
</file>

<file path=ppt/tags/tag29.xml><?xml version="1.0" encoding="utf-8"?>
<p:tagLst xmlns:p="http://schemas.openxmlformats.org/presentationml/2006/main">
  <p:tag name="KSO_WM_DIAGRAM_VIRTUALLY_FRAME" val="{&quot;height&quot;:428.4,&quot;left&quot;:8.089842519685032,&quot;top&quot;:22.15,&quot;width&quot;:707.510157480315}"/>
</p:tagLst>
</file>

<file path=ppt/tags/tag3.xml><?xml version="1.0" encoding="utf-8"?>
<p:tagLst xmlns:p="http://schemas.openxmlformats.org/presentationml/2006/main">
  <p:tag name="KSO_WM_DIAGRAM_VIRTUALLY_FRAME" val="{&quot;height&quot;:267.4570866141732,&quot;left&quot;:280.48039370078743,&quot;top&quot;:93.80070866141732,&quot;width&quot;:391.3652755905511}"/>
</p:tagLst>
</file>

<file path=ppt/tags/tag30.xml><?xml version="1.0" encoding="utf-8"?>
<p:tagLst xmlns:p="http://schemas.openxmlformats.org/presentationml/2006/main">
  <p:tag name="KSO_WM_DIAGRAM_VIRTUALLY_FRAME" val="{&quot;height&quot;:428.4,&quot;left&quot;:8.089842519685032,&quot;top&quot;:22.15,&quot;width&quot;:707.510157480315}"/>
</p:tagLst>
</file>

<file path=ppt/tags/tag31.xml><?xml version="1.0" encoding="utf-8"?>
<p:tagLst xmlns:p="http://schemas.openxmlformats.org/presentationml/2006/main">
  <p:tag name="KSO_WM_DIAGRAM_VIRTUALLY_FRAME" val="{&quot;height&quot;:428.4,&quot;left&quot;:8.089842519685032,&quot;top&quot;:22.15,&quot;width&quot;:707.510157480315}"/>
</p:tagLst>
</file>

<file path=ppt/tags/tag32.xml><?xml version="1.0" encoding="utf-8"?>
<p:tagLst xmlns:p="http://schemas.openxmlformats.org/presentationml/2006/main">
  <p:tag name="KSO_WM_DIAGRAM_VIRTUALLY_FRAME" val="{&quot;height&quot;:428.4,&quot;left&quot;:8.089842519685032,&quot;top&quot;:22.15,&quot;width&quot;:707.510157480315}"/>
</p:tagLst>
</file>

<file path=ppt/tags/tag33.xml><?xml version="1.0" encoding="utf-8"?>
<p:tagLst xmlns:p="http://schemas.openxmlformats.org/presentationml/2006/main">
  <p:tag name="KSO_WM_DIAGRAM_VIRTUALLY_FRAME" val="{&quot;height&quot;:428.4,&quot;left&quot;:8.089842519685032,&quot;top&quot;:22.15,&quot;width&quot;:707.510157480315}"/>
</p:tagLst>
</file>

<file path=ppt/tags/tag34.xml><?xml version="1.0" encoding="utf-8"?>
<p:tagLst xmlns:p="http://schemas.openxmlformats.org/presentationml/2006/main">
  <p:tag name="KSO_WM_DIAGRAM_VIRTUALLY_FRAME" val="{&quot;height&quot;:428.4,&quot;left&quot;:8.089842519685032,&quot;top&quot;:22.15,&quot;width&quot;:707.510157480315}"/>
</p:tagLst>
</file>

<file path=ppt/tags/tag35.xml><?xml version="1.0" encoding="utf-8"?>
<p:tagLst xmlns:p="http://schemas.openxmlformats.org/presentationml/2006/main">
  <p:tag name="KSO_WM_DIAGRAM_VIRTUALLY_FRAME" val="{&quot;height&quot;:428.4,&quot;left&quot;:8.089842519685032,&quot;top&quot;:22.15,&quot;width&quot;:707.510157480315}"/>
</p:tagLst>
</file>

<file path=ppt/tags/tag36.xml><?xml version="1.0" encoding="utf-8"?>
<p:tagLst xmlns:p="http://schemas.openxmlformats.org/presentationml/2006/main">
  <p:tag name="KSO_WM_DIAGRAM_VIRTUALLY_FRAME" val="{&quot;height&quot;:428.4,&quot;left&quot;:8.089842519685032,&quot;top&quot;:22.15,&quot;width&quot;:707.510157480315}"/>
</p:tagLst>
</file>

<file path=ppt/tags/tag37.xml><?xml version="1.0" encoding="utf-8"?>
<p:tagLst xmlns:p="http://schemas.openxmlformats.org/presentationml/2006/main">
  <p:tag name="KSO_WM_DIAGRAM_VIRTUALLY_FRAME" val="{&quot;height&quot;:267.4570866141732,&quot;left&quot;:280.48039370078743,&quot;top&quot;:93.80070866141732,&quot;width&quot;:391.3652755905511}"/>
</p:tagLst>
</file>

<file path=ppt/tags/tag38.xml><?xml version="1.0" encoding="utf-8"?>
<p:tagLst xmlns:p="http://schemas.openxmlformats.org/presentationml/2006/main">
  <p:tag name="KSO_WM_DIAGRAM_VIRTUALLY_FRAME" val="{&quot;height&quot;:267.4570866141732,&quot;left&quot;:280.48039370078743,&quot;top&quot;:93.80070866141732,&quot;width&quot;:391.3652755905511}"/>
</p:tagLst>
</file>

<file path=ppt/tags/tag39.xml><?xml version="1.0" encoding="utf-8"?>
<p:tagLst xmlns:p="http://schemas.openxmlformats.org/presentationml/2006/main">
  <p:tag name="KSO_WM_DIAGRAM_VIRTUALLY_FRAME" val="{&quot;height&quot;:267.4570866141732,&quot;left&quot;:280.48039370078743,&quot;top&quot;:93.80070866141732,&quot;width&quot;:391.3652755905511}"/>
</p:tagLst>
</file>

<file path=ppt/tags/tag4.xml><?xml version="1.0" encoding="utf-8"?>
<p:tagLst xmlns:p="http://schemas.openxmlformats.org/presentationml/2006/main">
  <p:tag name="KSO_WM_DIAGRAM_VIRTUALLY_FRAME" val="{&quot;height&quot;:267.4570866141732,&quot;left&quot;:280.48039370078743,&quot;top&quot;:93.80070866141732,&quot;width&quot;:391.3652755905511}"/>
</p:tagLst>
</file>

<file path=ppt/tags/tag40.xml><?xml version="1.0" encoding="utf-8"?>
<p:tagLst xmlns:p="http://schemas.openxmlformats.org/presentationml/2006/main">
  <p:tag name="KSO_WM_DIAGRAM_VIRTUALLY_FRAME" val="{&quot;height&quot;:267.4570866141732,&quot;left&quot;:280.48039370078743,&quot;top&quot;:93.80070866141732,&quot;width&quot;:391.3652755905511}"/>
</p:tagLst>
</file>

<file path=ppt/tags/tag41.xml><?xml version="1.0" encoding="utf-8"?>
<p:tagLst xmlns:p="http://schemas.openxmlformats.org/presentationml/2006/main">
  <p:tag name="KSO_WM_DIAGRAM_VIRTUALLY_FRAME" val="{&quot;height&quot;:267.4570866141732,&quot;left&quot;:280.48039370078743,&quot;top&quot;:93.80070866141732,&quot;width&quot;:391.3652755905511}"/>
</p:tagLst>
</file>

<file path=ppt/tags/tag42.xml><?xml version="1.0" encoding="utf-8"?>
<p:tagLst xmlns:p="http://schemas.openxmlformats.org/presentationml/2006/main">
  <p:tag name="KSO_WM_DIAGRAM_VIRTUALLY_FRAME" val="{&quot;height&quot;:267.4570866141732,&quot;left&quot;:280.48039370078743,&quot;top&quot;:93.80070866141732,&quot;width&quot;:391.3652755905511}"/>
</p:tagLst>
</file>

<file path=ppt/tags/tag43.xml><?xml version="1.0" encoding="utf-8"?>
<p:tagLst xmlns:p="http://schemas.openxmlformats.org/presentationml/2006/main">
  <p:tag name="KSO_WM_DIAGRAM_VIRTUALLY_FRAME" val="{&quot;height&quot;:267.4570866141732,&quot;left&quot;:280.48039370078743,&quot;top&quot;:93.80070866141732,&quot;width&quot;:391.3652755905511}"/>
</p:tagLst>
</file>

<file path=ppt/tags/tag44.xml><?xml version="1.0" encoding="utf-8"?>
<p:tagLst xmlns:p="http://schemas.openxmlformats.org/presentationml/2006/main">
  <p:tag name="KSO_WM_DIAGRAM_VIRTUALLY_FRAME" val="{&quot;height&quot;:267.4570866141732,&quot;left&quot;:280.48039370078743,&quot;top&quot;:93.80070866141732,&quot;width&quot;:391.3652755905511}"/>
</p:tagLst>
</file>

<file path=ppt/tags/tag45.xml><?xml version="1.0" encoding="utf-8"?>
<p:tagLst xmlns:p="http://schemas.openxmlformats.org/presentationml/2006/main">
  <p:tag name="KSO_WM_DIAGRAM_VIRTUALLY_FRAME" val="{&quot;height&quot;:267.4570866141732,&quot;left&quot;:280.48039370078743,&quot;top&quot;:93.80070866141732,&quot;width&quot;:391.3652755905511}"/>
</p:tagLst>
</file>

<file path=ppt/tags/tag46.xml><?xml version="1.0" encoding="utf-8"?>
<p:tagLst xmlns:p="http://schemas.openxmlformats.org/presentationml/2006/main">
  <p:tag name="KSO_WM_DIAGRAM_VIRTUALLY_FRAME" val="{&quot;height&quot;:267.4570866141732,&quot;left&quot;:280.48039370078743,&quot;top&quot;:93.80070866141732,&quot;width&quot;:391.3652755905511}"/>
</p:tagLst>
</file>

<file path=ppt/tags/tag47.xml><?xml version="1.0" encoding="utf-8"?>
<p:tagLst xmlns:p="http://schemas.openxmlformats.org/presentationml/2006/main">
  <p:tag name="KSO_WM_DIAGRAM_VIRTUALLY_FRAME" val="{&quot;height&quot;:267.4570866141732,&quot;left&quot;:280.48039370078743,&quot;top&quot;:93.80070866141732,&quot;width&quot;:391.3652755905511}"/>
</p:tagLst>
</file>

<file path=ppt/tags/tag48.xml><?xml version="1.0" encoding="utf-8"?>
<p:tagLst xmlns:p="http://schemas.openxmlformats.org/presentationml/2006/main">
  <p:tag name="KSO_WM_DIAGRAM_VIRTUALLY_FRAME" val="{&quot;height&quot;:267.4570866141732,&quot;left&quot;:280.48039370078743,&quot;top&quot;:93.80070866141732,&quot;width&quot;:391.3652755905511}"/>
</p:tagLst>
</file>

<file path=ppt/tags/tag49.xml><?xml version="1.0" encoding="utf-8"?>
<p:tagLst xmlns:p="http://schemas.openxmlformats.org/presentationml/2006/main">
  <p:tag name="KSO_WM_DIAGRAM_VIRTUALLY_FRAME" val="{&quot;height&quot;:267.4570866141732,&quot;left&quot;:280.48039370078743,&quot;top&quot;:93.80070866141732,&quot;width&quot;:391.3652755905511}"/>
</p:tagLst>
</file>

<file path=ppt/tags/tag5.xml><?xml version="1.0" encoding="utf-8"?>
<p:tagLst xmlns:p="http://schemas.openxmlformats.org/presentationml/2006/main">
  <p:tag name="KSO_WM_DIAGRAM_VIRTUALLY_FRAME" val="{&quot;height&quot;:267.4570866141732,&quot;left&quot;:280.48039370078743,&quot;top&quot;:93.80070866141732,&quot;width&quot;:391.3652755905511}"/>
</p:tagLst>
</file>

<file path=ppt/tags/tag50.xml><?xml version="1.0" encoding="utf-8"?>
<p:tagLst xmlns:p="http://schemas.openxmlformats.org/presentationml/2006/main">
  <p:tag name="KSO_WM_DIAGRAM_VIRTUALLY_FRAME" val="{&quot;height&quot;:267.4570866141732,&quot;left&quot;:280.48039370078743,&quot;top&quot;:93.80070866141732,&quot;width&quot;:391.3652755905511}"/>
</p:tagLst>
</file>

<file path=ppt/tags/tag51.xml><?xml version="1.0" encoding="utf-8"?>
<p:tagLst xmlns:p="http://schemas.openxmlformats.org/presentationml/2006/main">
  <p:tag name="KSO_WM_DIAGRAM_VIRTUALLY_FRAME" val="{&quot;height&quot;:267.4570866141732,&quot;left&quot;:280.48039370078743,&quot;top&quot;:93.80070866141732,&quot;width&quot;:391.3652755905511}"/>
</p:tagLst>
</file>

<file path=ppt/tags/tag52.xml><?xml version="1.0" encoding="utf-8"?>
<p:tagLst xmlns:p="http://schemas.openxmlformats.org/presentationml/2006/main">
  <p:tag name="ISPRING_RESOURCE_PATHS_HASH_2" val="9bf32b21c57e606988ab10ec694d2e32676a8b"/>
  <p:tag name="ISPRING_RESOURCE_PATHS_HASH_PRESENTER" val="1e23aa3dfefa2dda7d344b154acf39862a589a"/>
  <p:tag name="ISPRING_PLAYERS_CUSTOMIZATION" val="UEsDBBQAAgAIAImQhEfpbttk5AMAAHQOAAAdAAAAdW5pdmVyc2FsL2NvbW1vbl9tZXNzYWdlcy5sbmetV91u2zYUvi/QdyAEFNgulrYDWhSD44C2GFuILLkSHSdbB4GRGJsIRbr6cZtd7Wn2YHuSHVFyYqcdJMW9sGDS/r7z950jcnD2NZVoy7NcaHVqvT15YyGuYp0ItTq1FvT8lw8WygumEia14qeW0hY6G758MZBMrUq24vD95QuEBinPc1jmw2r1uEYiObXmo2jsz+bYu45cf+JHI2diDcc63TB1j1y90p+yn359/+Hr23fvfx68bpBdiMIZdt1DKmSY3r3pQOTRwHcjYCNu5JErag2rZz+cv6Cu4xFr2Hzph54H5NIaVs9W3CIIiEej0HVsEjlh5PnU5MIllNjW8FqXaM22HBUabQX/goo1h0oWIuMolyIxP8QaNlTJ24zZAV463iSivu+GEfHs3Y41JCpBdsa+gD56sgQ4JAEQZCzn2TOwkSm1gSMsZT+GqTOZuvChlQtTsVpL+BR9/ZgTD6rFVRtqRsIQT0g08q+gTiArvw/CvwA1XfRBXJMQFEDCNoyHL50Jpo7vVQoKSEgDZ/wgn5gppJW8RyyOAYc2Gd8KXeawUymKJ7WQ8n5WQvJxAcJ1sPsdkdaESCgj15XYcnAhS9rrAi0zJnZVmY8L5/foHDsusSMole0vI2p6uTLGQP1KF4hJqasAwC5LtkzFHN3wmJUgpXv4WyIS87cNg7ArTz6X4i/EiqZzXjVN59nk6tXJca451IVhsWSZ6tBBT6gOWv7bYNMyh0iLgqeboi2KvUyc/BAvjo1rjsPwf4PqUpcjI3piv284IUicBPBig24fCd0dQWagDxhrKROyO8rxzsHQPOM5jHieIUfd9rDp+Q2Bp9FzOS4h8wcuXEJFeuCXZBQ6tMoxv8lF0fpKMoWq6/19jcRwBpC84I86ueG3GvpfcraFIsK+yGvhnDzDWC9B7CZrNQL353TD4oFDK1bAiQuBS1KkEH/SgXMxI7sM1uP1IBNLXcrEjDMp7syIhdqUaZ2QTV2n2uhtplOzK1m+66V6wp8d40UdXFAbne8ZbCMNCQ7G02iMvTGpTnNVD8uOINBy5ZNLw8jFowoOok5ZEa/hvXKrS5V0JKoPZDY5x0DWpDTkLIvX//79T0eOJ57Uu6jZ/a0XCXRoNZfIA9kfni54/mcbCcWjQ5xZdEE1B9gdruN51lS9SR6mFI+nMxBGaHSgyyxuPy7sM8xwcAHDwZy2rOGMZXcwWajWsheLCbkSQtHP+uNZviykULwP9rjZXAVMnXmEbdtcbKAJpIjv6ndagpiZbtUNR8INpyvZeIo9GDxP+Hgiip6EZtbv2hwarl4/ttv229H/sMrN/XDweu+6+B9QSwMEFAACAAgAiZCER6uvADQSAwAAYQsAACcAAAB1bml2ZXJzYWwvZmxhc2hfcHVibGlzaGluZ19zZXR0aW5ncy54bWzVVt1SGjEUvucpMul4KYsWq2V2cTr8TB0VGKFVr5ywCWzGbLJNsiBe9Wn6YH2SnmwEYbTOqnWmDheQk3O+8/+R8PAmFWjGtOFKRninWsOIyVhRLqcR/jbqbh9gZCyRlAglWYSlwuiwWQmzfCy4SYbMWlA1CGCkaWQ2wom1WSMI5vN5lZtMu1slcgv4phqrNMg0M0xapoNMkAV82UXGDG5WKgiFXnSqaC4Y4hRCkNxFR0RXEJPgwKuNSXw91SqXtKWE0khPxxH+UGu5z1LHQ7V5yqRLzjRB6MS2QSjlLh4ihvyWoYTxaQKB79cxmnNqkwjv1h0KaAcPUQpsnwNxKC0FyUh7B58ySyixxB+9P8turFkKvIguJEl5PIIb5PKPcHt09fVy0Dk7OeodX436/ZPR0cAHUdgEmzhhsOkohIBUrmO28hMSa0mcQNxgMyHCsDBYFy3VJkpuBOfOaKwE1L6wgnlIx4z2SMrWujG85rILmjsYTSARsYjwF82JwIhbIni8Mjb52Fhui/531zURYMGcMXQ6xPfufXXihGjD1sNa3hhX87h5rnJB0ULlSPBrhqxCkH+ewq+EofXmoIlWaSGF8bHICA4eZ5zNGT0sanoH+DdHl+AizcESJjcTzHoPP3J+i8ZsojTgMjKDGQc5Nx6/+izgjBhzD0qWMW4NT47anaujXrtzseUSJHRGZPxMcGg4SzP7FvgEcpcKXAihoJprEFCZmOSGFf2hnBZqZdIs7Tshs6LprpEFKLSbQzweEy5iGE0uc1YWMCYSKSkWiMSwQsaN0Iyr3IDED4uHNi8K0JsiLotQp7BB4ExTpsug1XZ2P9b3Pu0ffG5Ug98/f20/aXRHKwNBnDfPK60niWVFLg93LgwcFzxODVbn/yczDM4638vUtde5GJXqZmdYCq5fRqt/XEbrzFPZYI3GypidEy2BiN6Fag84c+oJGlhT8JRbRv/lOrxgpF/1b+f34W1G+g1zfs0av5uU/Wn1cNp4KYXBo085d5NyyVMohGPv1fuvuVevwdvr0atKBdA2n8XNyh9QSwMEFAACAAgAiZCER+ShKwC+AgAAVQoAACEAAAB1bml2ZXJzYWwvZmxhc2hfc2tpbl9zZXR0aW5ncy54bWyVVsFu2zAMve8rguxeZ+u6boAaIE1ToEC3FmvRu2wzthBZMiQ5Xf5+oizXUhInXogCEfkeSVEkU6I3TMw/TSYkk1yqFzCGiUKjptNNWH4zTRtjpLjIpDAgzIWQqqJ8Ov987z4kcchzLLkFNZazphn0YWazy/vFbAzFx7i6RhkiZLKqqdg9ykJepDTbFEo2Ij+bWrmrQXEmNpjRz+vlajAAZ9o8GKiinFY/UMZRagVaA6b0fYVylsVpCryLNHOfkZw+1Onb79G2TDPjaIsvKEO0mhYQF3m2RBnGC+s9fpVrlNMEA3+NhV5+RRmEcroDFTtfXKEMMmTd1P/TI7WSBRY05px+xA8OlzS342cJdzOUswS8EAY6+wq+PN/uUAKQ/xrOPcFxVZI/Y133FgI+esphblQDJOlOrU2X8v2pMXY+YL6mXFtAqOpBzzbpZ9rozk2s63F/4J2JPPTlNT3kTfKmgmWbcOAu1vf45fLW7YrQ6YcuyFDB1iuDFHtlj/xt63qADJQ98oWzHJ4E3x1msG9qSd0j31L/nKfrb60gqD3m3tqdOitGesTR1UGqXtFhKpnDXGM6r6wCfDeSOF2bUnKQExF0ywpqmBS/EJfu3GU0SfYMvteOdxYxzHA41nAuR7umw3K5c9yP3ho3ZPuz0F+uPU+M3eI3U2oMzcrK/izp6cTz7JjYwkyT4wzckxYO6kGsZcBxsYdIFVUbUK9S8rFhhDSgx7qX7XANwUkS1IAkx6tMvJNj5RdNlYJa2VdjoLsqx8oWWLKi5PbPvDF4h3yPMWBtqaa0/gRlH30ZKHwTAFVZ2XVte2gtVcMN47CFbvgDhbvy0N2Itl061HAL8whrE7ac14zqSb8r+l6Jd0igP4J/s2lFjvcsI9re0FS7m0WT363hPpdoMXfrDJsv3GTu7HspcmzthxW0Svx38h9QSwMEFAACAAgAiZCER9XqJ9PnAgAAcgoAACYAAAB1bml2ZXJzYWwvaHRtbF9wdWJsaXNoaW5nX3NldHRpbmdzLnhtbNVWzU4bMRC+5yksVxzJAqWFok1QRYKIoElE0gInNFk7WQuvvbW9CeHUp+mD9Uk6XhNIBEULgqpVDonHM9988xvH+9eZJFNurNCqQTfrG5RwlWgm1KRBvw4P13cpsQ4UA6kVb1ClKdlv1uK8GElh0wF3DlUtQRhl93LXoKlz+V4UzWazurC58bdaFg7xbT3RWZQbbrly3ES5hDl+uXnOLW3WaoTEQfRFs0JyIhhSUMKzA3nkMkmjoDWC5GpidKHYgZbaEDMZNei7jQP/WegEpJbIuPKx2SYKvdjtAWPC0wE5EDecpFxMUuS9s03JTDCXNujWtkdB7eghSokdQgCPcqAxFuVu4TPugIGDcAz+HL92diEIIjZXkIlkiDfEh9+greHl0UW/fXrS6R5fDnu9k2GnH0iUNtEqThytOoqRkC5Mwu/8xOAcJCnyRpsxSMvjaFm0UBtrtULOn8lIS0x9aUXJGJnKeYN+NgIkJcKBFMndrQMz4e5QSIzB227Wx8rRe8AQb5KCsXzZ0eLG+iwmzTNdSEbmuiBSXHHiNMGIigx/pZwsp5uMjc5KqQTriJWCcTIVfMbZfpmlW8A/ObpAF1mBltiKueQuePheiBsy4mNtEJfDFJsW5cIG/PqzgHOw9h4UFhzXBiedVvuy0221z9d8gMCmoJJngmMJeZa7t8AHjF1pdCGlxmwuQWBmEigsL+vDBCvVqoRZ2XcK07LovpAlKJZbIJ+AiRcJtpZQBa8KmIAiWsk5gQSHwvoWmgpdWJSEZgnQ9kUEgykRqqQ6wQWFzgzjpgraxubW++0PH3d2P+3Vo18/fq4/aXS7KPoSvLewKQ6eXBV36+LhzMWRn9DHh92Z4m/Nev+0/a1Kprrt82Gl+rQHleB6VbR6x1W0TsNy6i8tpipmZ2AUrpb/QrWLW3ASVi7uQSky4Th7zQZ/QZM+/Y8UWviVmvQNo3hy1P7dIMLp7gGy8uKIo0efRDWUr74Tm7XfUEsDBBQAAgAIAImQhEcAu+QqngEAAB8GAAAfAAAAdW5pdmVyc2FsL2h0bWxfc2tpbl9zZXR0aW5ncy5qc42UTW/CMAyG7/wKlF0n1I0xtt0QH9IkDpPGbdohLaZUpEmVhI4O8d9XlwFN6o7FF/Ly5HXsKt53uuViEeu+dPfV72r/5u4rDVCzegu3ri5a9BR1ZkSyhEWSgkgkMA/JT0fP8uFCUMZMVqZh8Y62pubHFP6z4sLU8Yyw0IRmqMM5AX4R2o46/H0WO7W6jjXVGh1urVWyFylpQdqeVDrlFcNuZtWql+jBKgd9BV3xCBzTIOjPRkEbeXEcDDHqXKTSjMtirmLVC3m0ibXaymVb/nWRgS4/+eY37fNwPHXsRGLsq4XUTzx9wmgnMw3GwG/exykGCQsegqj5BtX6A3WMmwV5dJ6YxJ7o0R1Gnc54DI0uBWMMF5OlV6ObQ4wmZ2Fnj0T/HsMhBC9AN6xGAwwHVNk2+8cHzLSKsSMNtNnzMyoUXyYyPnKTAIPk8LJo29a9S6EPEwzmPCHlPaE19fzSttnhg4YArTOWTnmNl3dO2QlKlEQORWjUtMrpOWL9OYL7jy7j1vJonZbjoRyOZRu43oBeKCXK239eu6efq3P4AVBLAwQUAAIACACJkIRHGtrqO6oAAAAfAQAAGgAAAHVuaXZlcnNhbC9pMThuX3ByZXNldHMueG1snY8xD8IgEIV3fgW5XbBb0wDdTNwcdDYVUUno0XDU+vOF1Bhnh0vuXd73Xk71rzHwp0vkI2poxBa4QxuvHu8aTsfdpgVOecDrECI6DRiB94Yp37R4SI5cJl4ikDQ8cp46KZdlEZ6mVBIohjmXYBI2jrLMGFFWUk4rCivb+b/ozw0MY5yry+xD3qMpe1GrhVOyGipzdig83iLIalDy667KzpRLRRFK/jxm2BtQSwMEFAACAAgAiZCER7DtXVduAAAAdgAAABwAAAB1bml2ZXJzYWwvbG9jYWxfc2V0dGluZ3MueG1sDcw9DsIwDEDhvaewvJefjaFpNzYQEuUAVmNQJMdGiYXg9nh7w6c3Ld8q8OHWi2nC4+6AwLpZLvpK+FjP4wmhO2kmMeWEagjLPExiG8md3QN2eAv9uK1cI5yvVEPeGndWJ48zjHCJ57Nwxv08/AFQSwMEFAACAAgAA3TLRM6CCTfsAgAAiAgAABQAAAB1bml2ZXJzYWwvcGxheWVyLnhtbK1VTW/bMAw9p8D+g6F7raRd1zSQW3QFih3WoUDWbbdAtRlbi215klw3/fWj/G3P6VZgBwM2xfdI8ZE0u3pOYucJlBYy9cjCnRMHUl8GIg098vD19nhJri7fHbEs5ntQjgg8kqfCAnhMnAC0r0RmEHzPTeSRnsFFZuJkSkglzB65z5C7i7Qk745m6JJqj0TGZCtKi6JwhUZEGmoZ55ZEu75MaKZAQ2pA0SoN4jTYlfk7Gp9EptTsM9A9ZGbeHrgmaTmetRiQFKeuVCE9mc8X9Mfd57UfQcKPRaoNT30gDlZyVpbykfu7OxnkMWhrm7EqyTUYY5MobTNmVmKxTB2tfI9UDpsEtOYhaDdOQ0IrLJ0As23MdVTz6AGt5dU7UfOWfhv7vWncSuVo55zlj7HQER71IZ11EsjoMCpLyuuWHfTQdNCtZSKOgl+5UBCUn9/aFpkvSBWw7bgyT1cXPh7g2y33jVT7G4RhF9UKuq1obiWaW4JaDreNvu4oSHPbLXCTK2hKNWNPIgD5hSvFbVtcGpUDoyNjjaVDMKPVlWuROkFYZJL47B+0sX4jaX7q15QpAf9DmE9I1NZEpAE83wr0MZBgTQ1gsa3NNVns2phdTjp/THp9PTBVOdai4EUcw1UIOIYBN5x2dnoICoprdPFzNcL2Dg6CIxFGMT5mkmF8epAm4Wo3ydA7OAiOpb+bgLbmtox0XMdRM7UdxOjEOmF+ro1MxEvZnoM9Y1ZlH742cs3RdSbag/P5H6M4iNEM5pZMrC771ttXzeG9nVOjO59NVlkG3YrzACbPKq9mFvJs5BPAluexuenn1OzDHnSU89R0THN9x36XxVq8gFOIwP7pFqe2JhHYnvHIh+VpjwH1xO0yCF+apiIyWktSqXlIOYa1eRJQVJhqVj6i6qGSeRqMtHGz7uegY9xV1wq4E8MWM12cYPPJzCPv8aW+y8XZRXeV88VFgy3zuq8CV7m8YVXXCXedQet+bS/C6pnH199QSwMEFAACAAgAiZCER1xY5FeMAgAAagcAACkAAAB1bml2ZXJzYWwvc2tpbl9jdXN0b21pemF0aW9uX3NldHRpbmdzLnhtbJVVS27bMBDd9xSEDxCTIvUDHAP6UIWBIg2aAF3TMuMKkUmDpNOk0AV6hqKLZtEDdJlNT9M2xyhp1x+5iuNoVuS8N8N5HA0H+roS2UIbOas+MVNJccGNqcRUD18BMChlLdW54pqb5UZ7Cwg246e9Pw/3j59/PP788uvh+++v33pAGyYmTE1Oe1es1ry3Yq65oLKO8cIYKU5KKQwX5kRINWN1D9ywemEjFsuv13+eKG+4egHtipV8P1m4/J5ltTL5obNOTilncybu3sipPBmz8nqq5EJMjjnjh7s5V3UlrjfgOMxod5a60mZk+KzjbDRydgRrbi9R8+3RAursMLFmY16388FjGPu5Dsiwx7ypdGV2mAly1smcsynv0hw+gRY2fAc8gTCEhziG35oNGnvOutE1u+PqBSeS88X8hU0zV3LqtO2iHbjQDa2WbGJ/9w0nh84Oc1xdLt0xd9LSiuTO1rhBf2eWLMdNf3/erAK9r8REfhyJK/mPuB4wmfPqIQQrgUAUJlEe2RVJiQdCQj0agZz6mfXFOI9xZn25h7JBfy/EKq7ipR0q3VEH/Zb3f8JIaK7MSEz47RC30buudgWvlZXf4vQwIM6addZmKRUBBNlJQxsvwRgHIPNzlMMmDOMwQYBC4kPcpJFrQYB8H8VBg0LPx3ZVxIGNQmgcABIS4uWNRz3LBkmS5l7WhDhGKLHZaBRnTVGktucBQgiTvPEDXKQQWDS2MRIcOQFxjlMcNEmaoAiDIivSgjQ0p0Hmg8ijAYQNSVMM4VbcbXW7cm13jy5nLeczATuvoNO77bZ2cw3KhVIWfMlntssNB2Om+cj28fk7ekHPLpPL0duzVQNbqHs210htN23lTz6nfwFQSwMEFAACAAgAirpzR4LIvt4RCgAA+B4AABcAAAB1bml2ZXJzYWwvdW5pdmVyc2FsLnBuZ+2Z/1cTVxbA466rri62rlJKSonttrD9ItTlS5BvU79W241UKUUpIbSoqabyJWkaAkmm1SrLQYguW1GIyWlpQUtJuiKFaCBWCiNFJkspDEhMhECmEEkIaRJCmJmdwGnds7/sH7D5Yc7MvZ87b+57775735lX+vreVwJWU1dTKJSAPbt37KdQljMolN9yV60gNVUbYhDytoy3/5VtFCUcMkkKy9lbGVsplH9K1yy8/TtS/n3+7oM8CmVth+9aBuVdPkShhJbv2bH1jcKs6XvA7cMjbytGR66kstNjnz+T+jj99IZlQSde3v945vIfVgX+JewUk7l99dsvPXYre/npjS+t6Mne0PzqurGwU6+mrfho/+XAp099f/mNBPv1QwlvlQhwURQPSjfaDs7k6zTogyhjFqp/p3EYFdHaWstp+ExJZPvsJyrN3FiQdq5Umjy/inTv/vB118uw5PZwkFoKGqI9cyapI5vUfxjIBsepiveqRd4RI7zyN6Tqqy3eZ0jFwng40L2S4lPMH9KOi47UW5eTwgFnt6Q7qH3mlGY9KWUPECORkwnLyMeuw4u4ap1Pzdzla5sf7AODfuAHfuAHfuAHfuAHfuAHfuAHfuAHfuAHfuAHfvD/AIZcLMDdt8b3U1FyjuH7gfhhdr8PbByK9lmtimX42In/iWberAkDCY+uba4hEreWqUDPa5H4AynxU2e6dj5Nfv/O8MUbUSXsCE4F+e7c+3rkWvMR7+ECCW56gsCNyUePC0OLK9QVKhT3KVN4x7FxRqXW+4lOO9cPeOLAA3LrnYmL/dUc8mMGlRZrZonPE3Pg4HlUPyWzwTlyUzWuqcvj4ilO34sLmLGHdrZFYL5mppLeudGFk04efu071gJEnEXFgtBUKHkl2iw2Bj2bKOz/Li3MZvylcanDXg4QHcDtmGHeflSSDiWGozESBW1AOFu3B3tdc+MXs7ag5seKc6f0tqkLqFkzyLfmddR1s3f0xpDYZhUhOxs75LXxxI14s1rYbxMI18cykv90TEn2v5CO1lJ1nuK/hg6E6Ac26/o8F/ZeIlKHoz1nLqtXUCj37yWikcmbYlYK+Hd4fEkjt/fb1KFf4bTYIZAkICzdwd4O5pMOGebMw47AHTXzQWQDgy3tzrFio9cQjo/S8NFOeru9nNVK/GyTuG9o/6XMgXOkljmuFYBYLTYdT20FWlSoFxa0O36A9ESmFWorX+oe7BloKiOH2TymrBDCcPF9piTAvvJetMdM13rG6gFssozKTh0v0gcDuF0Kjg41bS7oEurtXxb8V9seHYiPcVjejGQzjlKRHMObiwOUhzIlbTMm4O80N3gIXChZ4G2+eTBdHmOzyNE4YiOYBKnFgDlOx7cWDxe50o5FWKcuIFuAni1Q8Q1Jl2XbKYR5KN9s00s0B0YTbZPsTRLA3Ddyp3OC2W4cP5lbnVmzFtWyt+n2KAh5gfHrOFOiWfLg4udRoeFTU6jWLcGYkTVDFpznTTRTgblvH5nd7ETdVxaDpT7BeHifRUl3Xi04HqJHzkpNrwDzfRwFmmGT82eC3aAGUJYFZLm6S9OveFobcrJQqtvpNFGxjEgkzq0I+CLKyiGaPuJ2xdBUVCkHry8asdE92TVh0soCN2YDiUqv8slvokJp7k9jGXChqM9ywd249GVPjXHOmclL6gx2x0wOv6hu4QQIWSXygAoF9oCt+JnTZDrjdSTGE++CXdjzFbwHwWzTOD5ET+Nx0yENHAN7mNMF5XiYZcJygWcg2d3oIn3IdbM7jeeOhYtrzeNpyUN13T2x9AqIrg+WVjrmTiS6ILQt62sIAgxgLgsknKfbDDJp5LwThexzTe1L4SA3ixe+kWWgzHRQNiLlDPXwt95sXptkSrN0WqbKvCu6m7em0kaE62PCyYi16CE+LOX8DDkdPZmOwiS8YK2UIzFCGV6rhn5sb1ZnXTdwr53AEMcl+hS22Z0DgzaYePzX0EhJtTTWx5tetOoy7K2x2+FP1qE4OQ6DJ5H4WftmxPFjq4qlakhV2rarYwNDgauOumN7F6PDJLN4hmHPpRe2K5sdzeZkNxKH4ZnIrr5g9wvpVqvjLbe2rLoy3TcVSO4wlrA9AnFXL7wGJqJFFZby/LaDDyfiinMwte29TNY7RY1PqQKkUTB1VqToxmrD0gFO9w1v2jPIkR6Pzdkny6Brr1RXkmucD8cBbr4BTWR9c5QL6Ez2p096IS6Mub0RiNFx1Wvc2dvdIPqaUWnpBEx4+S32LSX9bnPlB+Vek1IKZ0benugfilbjovJ4s7hhcZ0f9eXPPyOZKQVd2KuVEH/CRJ3NqErOfVRmv36K4E90Du9ujYgtXAiIStm3FADBiDCT44Bi3DXKKt3pnmAk+SbmzYxAFtpzrfKpxcGfOHm8OgRZezcYHZdySiZx83VDPvuPKuhSQWgx2O7NUdEtE/FmTZ8KjVNq0euEXiLqoCFPjJ5pYEJ6hY1rvC98YvHsLbEX9NCJeJ97jd6p9trBs0h4YChYDDfIUa72nQm9EtL8MjKtsEnyxe3glOFodfJhbuOnujids1WOXyPDfykof6rrLvjgnHW9aNf0i8yap5C4vJtQ3o9J8OeKUg3L8L6s91w/jUnOGoa6hB/B016ejH6Lf2cgyyUr8ZWfD3WnfQVHbS1KZcv4WfcEP9Z1Y/2ByK5bwWzM2yoRiayW1ZVRyhjLyJdLK/aMVyfCPtBHhdIZVrRwi2UiCmBHVHCOg5fcB20snVhErQlDk/Y57PE0Uf/Hb/ICKJSb/RiGAu6xFGLclFncVtp0ABww78Q6vAWxy/ZqY1Ph6So1TRC7TpkVtCZxZy9EpuZ4FC2SSR2TZ/pVa1ZlCc59e7GS57V/VmoRWml7yGXJpJ+NQNvyDevJTJHTPx712WLwtTjoWrtF7SqyLmY91KoCLXRehOFjRqXub0vZ2cAS2wU8zCkbSPTVj2EWjtsmEjXP1YQp1i3OjqZmqYQN8dJ4+WQJS0dbJjTTEDfiP2oQ6H5BAdaTqelw6pIN6OVoq3kzGx7aCNCETceedIUMeIy+MkUH0RbHguL7h2UO8uSWZZQl0flWX6lyKI05XDdZf7/oqU7+R1T9kisAi5it4jJcmTLbzGVHe4L0So6izEFFhNrG8Lzqrx7A4t02XtAfyJ679FrjOGPwvE7IALNGHpqIS+H66f7CfaRL76I9WxWmahcDOa/jM0B4UiyyW2pJoxB0pdBaFSNexV4LlAcFkq1VFedy7tYrNyE64jnDscWty31101Hfieqj71X79i7La8J8t9FawqVqPytYPFqN9z5LExOA+Fnb4saJ73oteR4gLCXCcFK8+WUTa7avDKQScwoAXjqL3eJ9hi26epTb9QgxxvG8/OsRLqEhdQROI7BOYkHAunPSZy1vaKJxXTtxotA+Rvwmy7WR+x3CU/vInp17dyi3ZZ/4N1BLAwQUAAIACACKunNH0iigUkoAAABrAAAAGwAAAHVuaXZlcnNhbC91bml2ZXJzYWwucG5nLnhtbLOxr8jNUShLLSrOzM+zVTLUM1Cyt+PlsikoSi3LTC1XqACKGekZQICSQiUqtzwzpSQDKGRgbo4QzEjNTM8osVWyMLCAC+oDzQQAUEsBAgAAFAACAAgAiZCER+lu22TkAwAAdA4AAB0AAAAAAAAAAQAAAAAAAAAAAHVuaXZlcnNhbC9jb21tb25fbWVzc2FnZXMubG5nUEsBAgAAFAACAAgAiZCER6uvADQSAwAAYQsAACcAAAAAAAAAAQAAAAAAHwQAAHVuaXZlcnNhbC9mbGFzaF9wdWJsaXNoaW5nX3NldHRpbmdzLnhtbFBLAQIAABQAAgAIAImQhEfkoSsAvgIAAFUKAAAhAAAAAAAAAAEAAAAAAHYHAAB1bml2ZXJzYWwvZmxhc2hfc2tpbl9zZXR0aW5ncy54bWxQSwECAAAUAAIACACJkIRH1eon0+cCAAByCgAAJgAAAAAAAAABAAAAAABzCgAAdW5pdmVyc2FsL2h0bWxfcHVibGlzaGluZ19zZXR0aW5ncy54bWxQSwECAAAUAAIACACJkIRHALvkKp4BAAAfBgAAHwAAAAAAAAABAAAAAACeDQAAdW5pdmVyc2FsL2h0bWxfc2tpbl9zZXR0aW5ncy5qc1BLAQIAABQAAgAIAImQhEca2uo7qgAAAB8BAAAaAAAAAAAAAAEAAAAAAHkPAAB1bml2ZXJzYWwvaTE4bl9wcmVzZXRzLnhtbFBLAQIAABQAAgAIAImQhEew7V1XbgAAAHYAAAAcAAAAAAAAAAEAAAAAAFsQAAB1bml2ZXJzYWwvbG9jYWxfc2V0dGluZ3MueG1sUEsBAgAAFAACAAgAA3TLRM6CCTfsAgAAiAgAABQAAAAAAAAAAQAAAAAAAxEAAHVuaXZlcnNhbC9wbGF5ZXIueG1sUEsBAgAAFAACAAgAiZCER1xY5FeMAgAAagcAACkAAAAAAAAAAQAAAAAAIRQAAHVuaXZlcnNhbC9za2luX2N1c3RvbWl6YXRpb25fc2V0dGluZ3MueG1sUEsBAgAAFAACAAgAirpzR4LIvt4RCgAA+B4AABcAAAAAAAAAAAAAAAAA9BYAAHVuaXZlcnNhbC91bml2ZXJzYWwucG5nUEsBAgAAFAACAAgAirpzR9IooFJKAAAAawAAABsAAAAAAAAAAQAAAAAAOiEAAHVuaXZlcnNhbC91bml2ZXJzYWwucG5nLnhtbFBLBQYAAAAACwALAEkDAAC9IQAAAAA="/>
  <p:tag name="ISPRING_ULTRA_SCORM_COURSE_ID" val="19D12169-10B6-4984-8CE8-8968B0B22BA0"/>
  <p:tag name="ISPRING_SCORM_RATE_SLIDES" val="1"/>
  <p:tag name="ISPRING_SCORM_RATE_QUIZZES" val="0"/>
  <p:tag name="ISPRING_SCORM_PASSING_SCORE" val="100.0000000000"/>
  <p:tag name="ISPRINGONLINEFOLDERID" val="0"/>
  <p:tag name="ISPRINGONLINEFOLDERPATH" val="Content List"/>
  <p:tag name="ISPRINGCLOUDFOLDERID" val="0"/>
  <p:tag name="ISPRINGCLOUDFOLDERPATH" val="Content List"/>
  <p:tag name="ISPRING_SCORM_ENDPOINT" val="&lt;endpoint&gt;&lt;enable&gt;0&lt;/enable&gt;&lt;lrs&gt;http://&lt;/lrs&gt;&lt;auth&gt;0&lt;/auth&gt;&lt;login&gt;&lt;/login&gt;&lt;password&gt;&lt;/password&gt;&lt;key&gt;&lt;/key&gt;&lt;name&gt;&lt;/name&gt;&lt;email&gt;&lt;/email&gt;&lt;/endpoint&gt;&#10;"/>
  <p:tag name="ISPRING_PRESENTATION_TITLE" val="25"/>
  <p:tag name="COMMONDATA" val="eyJoZGlkIjoiNWE1MDJkMTkyMWI4NDVjZWI3ODE1NjNlMDc3NmUyZTcifQ=="/>
  <p:tag name="commondata" val="eyJoZGlkIjoiMmQyNzViZTk1MjY2NzI0YjJhNjc3MjhiYTc5ODNkMGIifQ=="/>
</p:tagLst>
</file>

<file path=ppt/tags/tag6.xml><?xml version="1.0" encoding="utf-8"?>
<p:tagLst xmlns:p="http://schemas.openxmlformats.org/presentationml/2006/main">
  <p:tag name="KSO_WM_DIAGRAM_VIRTUALLY_FRAME" val="{&quot;height&quot;:267.4570866141732,&quot;left&quot;:280.48039370078743,&quot;top&quot;:93.80070866141732,&quot;width&quot;:391.3652755905511}"/>
</p:tagLst>
</file>

<file path=ppt/tags/tag7.xml><?xml version="1.0" encoding="utf-8"?>
<p:tagLst xmlns:p="http://schemas.openxmlformats.org/presentationml/2006/main">
  <p:tag name="KSO_WM_DIAGRAM_VIRTUALLY_FRAME" val="{&quot;height&quot;:267.4570866141732,&quot;left&quot;:280.48039370078743,&quot;top&quot;:93.80070866141732,&quot;width&quot;:391.3652755905511}"/>
</p:tagLst>
</file>

<file path=ppt/tags/tag8.xml><?xml version="1.0" encoding="utf-8"?>
<p:tagLst xmlns:p="http://schemas.openxmlformats.org/presentationml/2006/main">
  <p:tag name="KSO_WM_DIAGRAM_VIRTUALLY_FRAME" val="{&quot;height&quot;:267.4570866141732,&quot;left&quot;:280.48039370078743,&quot;top&quot;:93.80070866141732,&quot;width&quot;:391.3652755905511}"/>
</p:tagLst>
</file>

<file path=ppt/tags/tag9.xml><?xml version="1.0" encoding="utf-8"?>
<p:tagLst xmlns:p="http://schemas.openxmlformats.org/presentationml/2006/main">
  <p:tag name="KSO_WM_DIAGRAM_VIRTUALLY_FRAME" val="{&quot;height&quot;:267.4570866141732,&quot;left&quot;:280.48039370078743,&quot;top&quot;:93.80070866141732,&quot;width&quot;:391.3652755905511}"/>
</p:tagLst>
</file>

<file path=ppt/theme/theme1.xml><?xml version="1.0" encoding="utf-8"?>
<a:theme xmlns:a="http://schemas.openxmlformats.org/drawingml/2006/main" name="Office 主题​​">
  <a:themeElements>
    <a:clrScheme name="自定义 274">
      <a:dk1>
        <a:sysClr val="windowText" lastClr="000000"/>
      </a:dk1>
      <a:lt1>
        <a:sysClr val="window" lastClr="FFFFFF"/>
      </a:lt1>
      <a:dk2>
        <a:srgbClr val="7F7F7F"/>
      </a:dk2>
      <a:lt2>
        <a:srgbClr val="7F7F7F"/>
      </a:lt2>
      <a:accent1>
        <a:srgbClr val="C00002"/>
      </a:accent1>
      <a:accent2>
        <a:srgbClr val="C00002"/>
      </a:accent2>
      <a:accent3>
        <a:srgbClr val="C00002"/>
      </a:accent3>
      <a:accent4>
        <a:srgbClr val="C00002"/>
      </a:accent4>
      <a:accent5>
        <a:srgbClr val="808080"/>
      </a:accent5>
      <a:accent6>
        <a:srgbClr val="808080"/>
      </a:accent6>
      <a:hlink>
        <a:srgbClr val="FFFFFF"/>
      </a:hlink>
      <a:folHlink>
        <a:srgbClr val="FFFFFF"/>
      </a:folHlink>
    </a:clrScheme>
    <a:fontScheme name="自定义 1">
      <a:majorFont>
        <a:latin typeface="Calibri"/>
        <a:ea typeface="微软雅黑"/>
        <a:cs typeface=""/>
      </a:majorFont>
      <a:minorFont>
        <a:latin typeface="Calibri"/>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none" lIns="0" tIns="0" rIns="0" bIns="0" rtlCol="0">
        <a:spAutoFit/>
      </a:bodyPr>
      <a:lstStyle>
        <a:defPPr>
          <a:defRPr sz="1600" b="1" dirty="0" smtClean="0">
            <a:solidFill>
              <a:schemeClr val="accent6"/>
            </a:solidFill>
            <a:latin typeface="微软雅黑" panose="020B0503020204020204" pitchFamily="34" charset="-122"/>
            <a:ea typeface="微软雅黑" panose="020B0503020204020204" pitchFamily="34" charset="-122"/>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4493</Words>
  <Application>WPS 演示</Application>
  <PresentationFormat>全屏显示(16:9)</PresentationFormat>
  <Paragraphs>334</Paragraphs>
  <Slides>38</Slides>
  <Notes>5</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38</vt:i4>
      </vt:variant>
    </vt:vector>
  </HeadingPairs>
  <TitlesOfParts>
    <vt:vector size="50" baseType="lpstr">
      <vt:lpstr>Arial</vt:lpstr>
      <vt:lpstr>宋体</vt:lpstr>
      <vt:lpstr>Wingdings</vt:lpstr>
      <vt:lpstr>Calibri</vt:lpstr>
      <vt:lpstr>微软雅黑</vt:lpstr>
      <vt:lpstr>时尚中黑简体</vt:lpstr>
      <vt:lpstr>黑体</vt:lpstr>
      <vt:lpstr>方正兰亭细黑_GBK</vt:lpstr>
      <vt:lpstr>方正兰亭粗黑_GBK</vt:lpstr>
      <vt:lpstr>仿宋</vt:lpstr>
      <vt:lpstr>Arial Unicode MS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25</dc:title>
  <dc:creator>kingpub</dc:creator>
  <cp:category>plus206</cp:category>
  <cp:lastModifiedBy>无名士</cp:lastModifiedBy>
  <cp:revision>1104</cp:revision>
  <dcterms:created xsi:type="dcterms:W3CDTF">2015-04-24T01:01:00Z</dcterms:created>
  <dcterms:modified xsi:type="dcterms:W3CDTF">2024-08-29T01:31:50Z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2052-12.1.0.17827</vt:lpwstr>
  </property>
  <property fmtid="{D5CDD505-2E9C-101B-9397-08002B2CF9AE}" pid="3" name="ICV">
    <vt:lpwstr>F889029DDB9046A2BC978B84AA02557B_13</vt:lpwstr>
  </property>
</Properties>
</file>